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0"/>
  </p:handoutMasterIdLst>
  <p:sldIdLst>
    <p:sldId id="256" r:id="rId2"/>
    <p:sldId id="257" r:id="rId3"/>
    <p:sldId id="265" r:id="rId4"/>
    <p:sldId id="258" r:id="rId5"/>
    <p:sldId id="306" r:id="rId6"/>
    <p:sldId id="286" r:id="rId7"/>
    <p:sldId id="285" r:id="rId8"/>
    <p:sldId id="293" r:id="rId9"/>
    <p:sldId id="288" r:id="rId10"/>
    <p:sldId id="287" r:id="rId11"/>
    <p:sldId id="294" r:id="rId12"/>
    <p:sldId id="289" r:id="rId13"/>
    <p:sldId id="301" r:id="rId14"/>
    <p:sldId id="290" r:id="rId15"/>
    <p:sldId id="291" r:id="rId16"/>
    <p:sldId id="295" r:id="rId17"/>
    <p:sldId id="296" r:id="rId18"/>
    <p:sldId id="297" r:id="rId19"/>
    <p:sldId id="304" r:id="rId20"/>
    <p:sldId id="307" r:id="rId21"/>
    <p:sldId id="299" r:id="rId22"/>
    <p:sldId id="300" r:id="rId23"/>
    <p:sldId id="298" r:id="rId24"/>
    <p:sldId id="308" r:id="rId25"/>
    <p:sldId id="302" r:id="rId26"/>
    <p:sldId id="303" r:id="rId27"/>
    <p:sldId id="305" r:id="rId28"/>
    <p:sldId id="277" r:id="rId29"/>
  </p:sldIdLst>
  <p:sldSz cx="9144000" cy="6858000" type="screen4x3"/>
  <p:notesSz cx="6735763" cy="9866313"/>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9900"/>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cs typeface="Arial" charset="0"/>
              </a:defRPr>
            </a:lvl1pPr>
          </a:lstStyle>
          <a:p>
            <a:pPr>
              <a:defRPr/>
            </a:pPr>
            <a:fld id="{010E5012-092A-48AB-ADD3-262FF3843716}" type="datetimeFigureOut">
              <a:rPr lang="en-US"/>
              <a:pPr>
                <a:defRPr/>
              </a:pPr>
              <a:t>09/10/2018</a:t>
            </a:fld>
            <a:endParaRPr lang="en-US"/>
          </a:p>
        </p:txBody>
      </p:sp>
      <p:sp>
        <p:nvSpPr>
          <p:cNvPr id="4" name="Footer Placeholder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085941D-71B5-4B01-A871-E6A6E1A083B9}" type="slidenum">
              <a:rPr lang="en-US"/>
              <a:pPr/>
              <a:t>‹#›</a:t>
            </a:fld>
            <a:endParaRPr lang="en-US"/>
          </a:p>
        </p:txBody>
      </p:sp>
    </p:spTree>
    <p:extLst>
      <p:ext uri="{BB962C8B-B14F-4D97-AF65-F5344CB8AC3E}">
        <p14:creationId xmlns:p14="http://schemas.microsoft.com/office/powerpoint/2010/main" val="15947891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819FC43-9479-4617-83B7-69B3561933A5}" type="datetimeFigureOut">
              <a:rPr lang="en-US"/>
              <a:pPr>
                <a:defRPr/>
              </a:pPr>
              <a:t>09/10/2018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97E02F9-62D4-4F26-BC00-36E764374F0A}" type="slidenum">
              <a:rPr lang="en-US"/>
              <a:pPr/>
              <a:t>‹#›</a:t>
            </a:fld>
            <a:endParaRPr lang="en-US"/>
          </a:p>
        </p:txBody>
      </p:sp>
    </p:spTree>
    <p:extLst>
      <p:ext uri="{BB962C8B-B14F-4D97-AF65-F5344CB8AC3E}">
        <p14:creationId xmlns:p14="http://schemas.microsoft.com/office/powerpoint/2010/main" val="32387162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EE07DA-2D39-4DD9-8346-99437137E253}" type="datetimeFigureOut">
              <a:rPr lang="en-US"/>
              <a:pPr>
                <a:defRPr/>
              </a:pPr>
              <a:t>09/10/2018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5EAE431-8529-44C5-970E-3C8A35556FDC}" type="slidenum">
              <a:rPr lang="en-US"/>
              <a:pPr/>
              <a:t>‹#›</a:t>
            </a:fld>
            <a:endParaRPr lang="en-US"/>
          </a:p>
        </p:txBody>
      </p:sp>
    </p:spTree>
    <p:extLst>
      <p:ext uri="{BB962C8B-B14F-4D97-AF65-F5344CB8AC3E}">
        <p14:creationId xmlns:p14="http://schemas.microsoft.com/office/powerpoint/2010/main" val="113765669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44F026-E87B-4E6A-B0E6-BB0224ACB14D}" type="datetimeFigureOut">
              <a:rPr lang="en-US"/>
              <a:pPr>
                <a:defRPr/>
              </a:pPr>
              <a:t>09/10/2018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8CE1543-CD48-4C67-B72C-C779DFB9DB5D}" type="slidenum">
              <a:rPr lang="en-US"/>
              <a:pPr/>
              <a:t>‹#›</a:t>
            </a:fld>
            <a:endParaRPr lang="en-US"/>
          </a:p>
        </p:txBody>
      </p:sp>
    </p:spTree>
    <p:extLst>
      <p:ext uri="{BB962C8B-B14F-4D97-AF65-F5344CB8AC3E}">
        <p14:creationId xmlns:p14="http://schemas.microsoft.com/office/powerpoint/2010/main" val="85539343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025C623-77A8-437A-95AB-41065F484114}" type="datetimeFigureOut">
              <a:rPr lang="en-US"/>
              <a:pPr>
                <a:defRPr/>
              </a:pPr>
              <a:t>09/10/2018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3EDA34A-8512-40FA-AB1F-00B64122F42E}" type="slidenum">
              <a:rPr lang="en-US"/>
              <a:pPr/>
              <a:t>‹#›</a:t>
            </a:fld>
            <a:endParaRPr lang="en-US"/>
          </a:p>
        </p:txBody>
      </p:sp>
    </p:spTree>
    <p:extLst>
      <p:ext uri="{BB962C8B-B14F-4D97-AF65-F5344CB8AC3E}">
        <p14:creationId xmlns:p14="http://schemas.microsoft.com/office/powerpoint/2010/main" val="128156366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8380719-ACE4-4C7C-AC15-DCB0F5450C49}" type="datetimeFigureOut">
              <a:rPr lang="en-US"/>
              <a:pPr>
                <a:defRPr/>
              </a:pPr>
              <a:t>09/10/2018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144976E-559C-499C-8DDC-FDFC7BB47853}" type="slidenum">
              <a:rPr lang="en-US"/>
              <a:pPr/>
              <a:t>‹#›</a:t>
            </a:fld>
            <a:endParaRPr lang="en-US"/>
          </a:p>
        </p:txBody>
      </p:sp>
    </p:spTree>
    <p:extLst>
      <p:ext uri="{BB962C8B-B14F-4D97-AF65-F5344CB8AC3E}">
        <p14:creationId xmlns:p14="http://schemas.microsoft.com/office/powerpoint/2010/main" val="424761788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049DA46-DF4E-4ABC-897C-2748792643F7}" type="datetimeFigureOut">
              <a:rPr lang="en-US"/>
              <a:pPr>
                <a:defRPr/>
              </a:pPr>
              <a:t>09/10/2018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54524E7-8D13-4B1F-9683-ECCF5855AC6C}" type="slidenum">
              <a:rPr lang="en-US"/>
              <a:pPr/>
              <a:t>‹#›</a:t>
            </a:fld>
            <a:endParaRPr lang="en-US"/>
          </a:p>
        </p:txBody>
      </p:sp>
    </p:spTree>
    <p:extLst>
      <p:ext uri="{BB962C8B-B14F-4D97-AF65-F5344CB8AC3E}">
        <p14:creationId xmlns:p14="http://schemas.microsoft.com/office/powerpoint/2010/main" val="231892576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3D17083-1A4C-423F-BC6D-A53D357C3B44}" type="datetimeFigureOut">
              <a:rPr lang="en-US"/>
              <a:pPr>
                <a:defRPr/>
              </a:pPr>
              <a:t>09/10/2018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85E8AFA-15AE-4A04-9A14-F9AA2DF47B4F}" type="slidenum">
              <a:rPr lang="en-US"/>
              <a:pPr/>
              <a:t>‹#›</a:t>
            </a:fld>
            <a:endParaRPr lang="en-US"/>
          </a:p>
        </p:txBody>
      </p:sp>
    </p:spTree>
    <p:extLst>
      <p:ext uri="{BB962C8B-B14F-4D97-AF65-F5344CB8AC3E}">
        <p14:creationId xmlns:p14="http://schemas.microsoft.com/office/powerpoint/2010/main" val="282720795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E8F1FA3-4118-4CFB-A291-2E1CF8A85BDE}" type="datetimeFigureOut">
              <a:rPr lang="en-US"/>
              <a:pPr>
                <a:defRPr/>
              </a:pPr>
              <a:t>09/10/2018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9D617A6C-50E8-441C-BE64-D228E7BD605E}" type="slidenum">
              <a:rPr lang="en-US"/>
              <a:pPr/>
              <a:t>‹#›</a:t>
            </a:fld>
            <a:endParaRPr lang="en-US"/>
          </a:p>
        </p:txBody>
      </p:sp>
    </p:spTree>
    <p:extLst>
      <p:ext uri="{BB962C8B-B14F-4D97-AF65-F5344CB8AC3E}">
        <p14:creationId xmlns:p14="http://schemas.microsoft.com/office/powerpoint/2010/main" val="262432284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37BFD1F-26CB-45CB-8EDD-A629A79C3051}" type="datetimeFigureOut">
              <a:rPr lang="en-US"/>
              <a:pPr>
                <a:defRPr/>
              </a:pPr>
              <a:t>09/10/2018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023E7FE-86FF-4F5C-840F-052D74F4E003}" type="slidenum">
              <a:rPr lang="en-US"/>
              <a:pPr/>
              <a:t>‹#›</a:t>
            </a:fld>
            <a:endParaRPr lang="en-US"/>
          </a:p>
        </p:txBody>
      </p:sp>
    </p:spTree>
    <p:extLst>
      <p:ext uri="{BB962C8B-B14F-4D97-AF65-F5344CB8AC3E}">
        <p14:creationId xmlns:p14="http://schemas.microsoft.com/office/powerpoint/2010/main" val="348238114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60AA8E6-A12F-4A23-8698-6E411FAE7905}" type="datetimeFigureOut">
              <a:rPr lang="en-US"/>
              <a:pPr>
                <a:defRPr/>
              </a:pPr>
              <a:t>09/10/2018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5822483-3B46-491D-BB00-520A5D269169}" type="slidenum">
              <a:rPr lang="en-US"/>
              <a:pPr/>
              <a:t>‹#›</a:t>
            </a:fld>
            <a:endParaRPr lang="en-US"/>
          </a:p>
        </p:txBody>
      </p:sp>
    </p:spTree>
    <p:extLst>
      <p:ext uri="{BB962C8B-B14F-4D97-AF65-F5344CB8AC3E}">
        <p14:creationId xmlns:p14="http://schemas.microsoft.com/office/powerpoint/2010/main" val="390485961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AB31673-981B-4710-B5D0-BBDE826F0BD5}" type="datetimeFigureOut">
              <a:rPr lang="en-US"/>
              <a:pPr>
                <a:defRPr/>
              </a:pPr>
              <a:t>09/10/2018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B9A3C3F-CC0F-479F-B211-B9D1B404C013}" type="slidenum">
              <a:rPr lang="en-US"/>
              <a:pPr/>
              <a:t>‹#›</a:t>
            </a:fld>
            <a:endParaRPr lang="en-US"/>
          </a:p>
        </p:txBody>
      </p:sp>
    </p:spTree>
    <p:extLst>
      <p:ext uri="{BB962C8B-B14F-4D97-AF65-F5344CB8AC3E}">
        <p14:creationId xmlns:p14="http://schemas.microsoft.com/office/powerpoint/2010/main" val="218939862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D6D9654-8978-4EEA-9762-6B33C207F4A3}" type="datetimeFigureOut">
              <a:rPr lang="en-US"/>
              <a:pPr>
                <a:defRPr/>
              </a:pPr>
              <a:t>09/10/2018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C3E3B865-2B9B-4D1D-9E42-7BA1F4171EF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828800"/>
            <a:ext cx="8458200" cy="2209800"/>
          </a:xfrm>
        </p:spPr>
        <p:txBody>
          <a:bodyPr rtlCol="0">
            <a:normAutofit fontScale="90000"/>
          </a:bodyPr>
          <a:lstStyle/>
          <a:p>
            <a:pPr eaLnBrk="1" fontAlgn="auto" hangingPunct="1">
              <a:spcAft>
                <a:spcPts val="0"/>
              </a:spcAft>
              <a:defRPr/>
            </a:pPr>
            <a:r>
              <a:rPr lang="en-US" b="1" dirty="0" smtClean="0">
                <a:solidFill>
                  <a:schemeClr val="accent5">
                    <a:lumMod val="75000"/>
                  </a:schemeClr>
                </a:solidFill>
                <a:latin typeface="Times New Roman" pitchFamily="18" charset="0"/>
                <a:cs typeface="Times New Roman" pitchFamily="18" charset="0"/>
              </a:rPr>
              <a:t>C</a:t>
            </a:r>
            <a:r>
              <a:rPr lang="vi-VN" b="1" dirty="0" smtClean="0">
                <a:solidFill>
                  <a:schemeClr val="accent5">
                    <a:lumMod val="75000"/>
                  </a:schemeClr>
                </a:solidFill>
                <a:cs typeface="Times New Roman" pitchFamily="18" charset="0"/>
              </a:rPr>
              <a:t>ác điều kiện về </a:t>
            </a:r>
            <a:r>
              <a:rPr lang="en-US" b="1" dirty="0" smtClean="0">
                <a:solidFill>
                  <a:schemeClr val="accent5">
                    <a:lumMod val="75000"/>
                  </a:schemeClr>
                </a:solidFill>
                <a:latin typeface="Times New Roman" pitchFamily="18" charset="0"/>
                <a:cs typeface="Times New Roman" pitchFamily="18" charset="0"/>
              </a:rPr>
              <a:t/>
            </a:r>
            <a:br>
              <a:rPr lang="en-US" b="1" dirty="0" smtClean="0">
                <a:solidFill>
                  <a:schemeClr val="accent5">
                    <a:lumMod val="75000"/>
                  </a:schemeClr>
                </a:solidFill>
                <a:latin typeface="Times New Roman" pitchFamily="18" charset="0"/>
                <a:cs typeface="Times New Roman" pitchFamily="18" charset="0"/>
              </a:rPr>
            </a:br>
            <a:r>
              <a:rPr lang="vi-VN" b="1" dirty="0" smtClean="0">
                <a:solidFill>
                  <a:schemeClr val="accent5">
                    <a:lumMod val="75000"/>
                  </a:schemeClr>
                </a:solidFill>
                <a:cs typeface="Times New Roman" pitchFamily="18" charset="0"/>
              </a:rPr>
              <a:t>cấp thoát nước và vệ sinh môi trường </a:t>
            </a:r>
            <a:r>
              <a:rPr lang="en-US" b="1" dirty="0" smtClean="0">
                <a:solidFill>
                  <a:schemeClr val="accent5">
                    <a:lumMod val="75000"/>
                  </a:schemeClr>
                </a:solidFill>
                <a:latin typeface="Times New Roman" pitchFamily="18" charset="0"/>
                <a:cs typeface="Times New Roman" pitchFamily="18" charset="0"/>
              </a:rPr>
              <a:t/>
            </a:r>
            <a:br>
              <a:rPr lang="en-US" b="1" dirty="0" smtClean="0">
                <a:solidFill>
                  <a:schemeClr val="accent5">
                    <a:lumMod val="75000"/>
                  </a:schemeClr>
                </a:solidFill>
                <a:latin typeface="Times New Roman" pitchFamily="18" charset="0"/>
                <a:cs typeface="Times New Roman" pitchFamily="18" charset="0"/>
              </a:rPr>
            </a:br>
            <a:r>
              <a:rPr lang="vi-VN" b="1" dirty="0" smtClean="0">
                <a:solidFill>
                  <a:schemeClr val="accent5">
                    <a:lumMod val="75000"/>
                  </a:schemeClr>
                </a:solidFill>
                <a:cs typeface="Times New Roman" pitchFamily="18" charset="0"/>
              </a:rPr>
              <a:t>trong trường học</a:t>
            </a:r>
            <a:endParaRPr lang="en-US" b="1" dirty="0" smtClean="0">
              <a:solidFill>
                <a:schemeClr val="accent5">
                  <a:lumMod val="75000"/>
                </a:schemeClr>
              </a:solidFill>
              <a:latin typeface="Times New Roman" pitchFamily="18" charset="0"/>
              <a:cs typeface="Times New Roman" pitchFamily="18" charset="0"/>
            </a:endParaRPr>
          </a:p>
        </p:txBody>
      </p:sp>
      <p:sp>
        <p:nvSpPr>
          <p:cNvPr id="2051" name="Subtitle 2"/>
          <p:cNvSpPr>
            <a:spLocks noGrp="1"/>
          </p:cNvSpPr>
          <p:nvPr>
            <p:ph type="subTitle" idx="1"/>
          </p:nvPr>
        </p:nvSpPr>
        <p:spPr>
          <a:xfrm>
            <a:off x="2362200" y="4495800"/>
            <a:ext cx="6400800" cy="762000"/>
          </a:xfrm>
        </p:spPr>
        <p:txBody>
          <a:bodyPr/>
          <a:lstStyle/>
          <a:p>
            <a:pPr eaLnBrk="1" hangingPunct="1">
              <a:buFont typeface="Arial" charset="0"/>
              <a:buNone/>
              <a:defRPr/>
            </a:pPr>
            <a:r>
              <a:rPr lang="en-US" altLang="en-US" dirty="0" err="1" smtClean="0">
                <a:solidFill>
                  <a:schemeClr val="accent6">
                    <a:lumMod val="75000"/>
                  </a:schemeClr>
                </a:solidFill>
                <a:latin typeface="Times New Roman" pitchFamily="18" charset="0"/>
                <a:cs typeface="Times New Roman" pitchFamily="18" charset="0"/>
              </a:rPr>
              <a:t>Trung</a:t>
            </a:r>
            <a:r>
              <a:rPr lang="en-US" altLang="en-US" dirty="0" smtClean="0">
                <a:solidFill>
                  <a:schemeClr val="accent6">
                    <a:lumMod val="75000"/>
                  </a:schemeClr>
                </a:solidFill>
                <a:latin typeface="Times New Roman" pitchFamily="18" charset="0"/>
                <a:cs typeface="Times New Roman" pitchFamily="18" charset="0"/>
              </a:rPr>
              <a:t> </a:t>
            </a:r>
            <a:r>
              <a:rPr lang="en-US" altLang="en-US" dirty="0" err="1" smtClean="0">
                <a:solidFill>
                  <a:schemeClr val="accent6">
                    <a:lumMod val="75000"/>
                  </a:schemeClr>
                </a:solidFill>
                <a:latin typeface="Times New Roman" pitchFamily="18" charset="0"/>
                <a:cs typeface="Times New Roman" pitchFamily="18" charset="0"/>
              </a:rPr>
              <a:t>tâm</a:t>
            </a:r>
            <a:r>
              <a:rPr lang="en-US" altLang="en-US" dirty="0" smtClean="0">
                <a:solidFill>
                  <a:schemeClr val="accent6">
                    <a:lumMod val="75000"/>
                  </a:schemeClr>
                </a:solidFill>
                <a:latin typeface="Times New Roman" pitchFamily="18" charset="0"/>
                <a:cs typeface="Times New Roman" pitchFamily="18" charset="0"/>
              </a:rPr>
              <a:t> YTDP </a:t>
            </a:r>
            <a:r>
              <a:rPr lang="en-US" altLang="en-US" dirty="0" err="1" smtClean="0">
                <a:solidFill>
                  <a:schemeClr val="accent6">
                    <a:lumMod val="75000"/>
                  </a:schemeClr>
                </a:solidFill>
                <a:latin typeface="Times New Roman" pitchFamily="18" charset="0"/>
                <a:cs typeface="Times New Roman" pitchFamily="18" charset="0"/>
              </a:rPr>
              <a:t>Thành</a:t>
            </a:r>
            <a:r>
              <a:rPr lang="en-US" altLang="en-US" dirty="0" smtClean="0">
                <a:solidFill>
                  <a:schemeClr val="accent6">
                    <a:lumMod val="75000"/>
                  </a:schemeClr>
                </a:solidFill>
                <a:latin typeface="Times New Roman" pitchFamily="18" charset="0"/>
                <a:cs typeface="Times New Roman" pitchFamily="18" charset="0"/>
              </a:rPr>
              <a:t> </a:t>
            </a:r>
            <a:r>
              <a:rPr lang="en-US" altLang="en-US" dirty="0" err="1" smtClean="0">
                <a:solidFill>
                  <a:schemeClr val="accent6">
                    <a:lumMod val="75000"/>
                  </a:schemeClr>
                </a:solidFill>
                <a:latin typeface="Times New Roman" pitchFamily="18" charset="0"/>
                <a:cs typeface="Times New Roman" pitchFamily="18" charset="0"/>
              </a:rPr>
              <a:t>phố</a:t>
            </a:r>
            <a:endParaRPr lang="en-US" altLang="en-US" dirty="0" smtClean="0">
              <a:solidFill>
                <a:schemeClr val="accent6">
                  <a:lumMod val="75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0" indent="0" eaLnBrk="1" fontAlgn="auto" hangingPunct="1">
              <a:spcAft>
                <a:spcPts val="0"/>
              </a:spcAft>
              <a:buFont typeface="Arial" charset="0"/>
              <a:buNone/>
              <a:defRPr/>
            </a:pPr>
            <a:r>
              <a:rPr lang="en-US" altLang="en-US" sz="2800" b="1" dirty="0">
                <a:solidFill>
                  <a:srgbClr val="00B050"/>
                </a:solidFill>
                <a:latin typeface="Times New Roman" pitchFamily="18" charset="0"/>
                <a:cs typeface="Times New Roman" pitchFamily="18" charset="0"/>
              </a:rPr>
              <a:t>1.2 </a:t>
            </a:r>
            <a:r>
              <a:rPr lang="en-US" altLang="en-US" sz="2800" b="1" dirty="0" err="1">
                <a:solidFill>
                  <a:srgbClr val="00B050"/>
                </a:solidFill>
                <a:latin typeface="Times New Roman" pitchFamily="18" charset="0"/>
                <a:cs typeface="Times New Roman" pitchFamily="18" charset="0"/>
              </a:rPr>
              <a:t>Chế</a:t>
            </a:r>
            <a:r>
              <a:rPr lang="en-US" altLang="en-US" sz="2800" b="1" dirty="0">
                <a:solidFill>
                  <a:srgbClr val="00B050"/>
                </a:solidFill>
                <a:latin typeface="Times New Roman" pitchFamily="18" charset="0"/>
                <a:cs typeface="Times New Roman" pitchFamily="18" charset="0"/>
              </a:rPr>
              <a:t> </a:t>
            </a:r>
            <a:r>
              <a:rPr lang="en-US" altLang="en-US" sz="2800" b="1" dirty="0" err="1">
                <a:solidFill>
                  <a:srgbClr val="00B050"/>
                </a:solidFill>
                <a:latin typeface="Times New Roman" pitchFamily="18" charset="0"/>
                <a:cs typeface="Times New Roman" pitchFamily="18" charset="0"/>
              </a:rPr>
              <a:t>độ</a:t>
            </a:r>
            <a:r>
              <a:rPr lang="en-US" altLang="en-US" sz="2800" b="1" dirty="0">
                <a:solidFill>
                  <a:srgbClr val="00B050"/>
                </a:solidFill>
                <a:latin typeface="Times New Roman" pitchFamily="18" charset="0"/>
                <a:cs typeface="Times New Roman" pitchFamily="18" charset="0"/>
              </a:rPr>
              <a:t> </a:t>
            </a:r>
            <a:r>
              <a:rPr lang="en-US" altLang="en-US" sz="2800" b="1" dirty="0" err="1">
                <a:solidFill>
                  <a:srgbClr val="00B050"/>
                </a:solidFill>
                <a:latin typeface="Times New Roman" pitchFamily="18" charset="0"/>
                <a:cs typeface="Times New Roman" pitchFamily="18" charset="0"/>
              </a:rPr>
              <a:t>giám</a:t>
            </a:r>
            <a:r>
              <a:rPr lang="en-US" altLang="en-US" sz="2800" b="1" dirty="0">
                <a:solidFill>
                  <a:srgbClr val="00B050"/>
                </a:solidFill>
                <a:latin typeface="Times New Roman" pitchFamily="18" charset="0"/>
                <a:cs typeface="Times New Roman" pitchFamily="18" charset="0"/>
              </a:rPr>
              <a:t> </a:t>
            </a:r>
            <a:r>
              <a:rPr lang="en-US" altLang="en-US" sz="2800" b="1" dirty="0" err="1">
                <a:solidFill>
                  <a:srgbClr val="00B050"/>
                </a:solidFill>
                <a:latin typeface="Times New Roman" pitchFamily="18" charset="0"/>
                <a:cs typeface="Times New Roman" pitchFamily="18" charset="0"/>
              </a:rPr>
              <a:t>sát</a:t>
            </a:r>
            <a:r>
              <a:rPr lang="en-US" altLang="en-US" sz="2800" b="1" dirty="0">
                <a:solidFill>
                  <a:srgbClr val="00B050"/>
                </a:solidFill>
                <a:latin typeface="Times New Roman" pitchFamily="18" charset="0"/>
                <a:cs typeface="Times New Roman" pitchFamily="18" charset="0"/>
              </a:rPr>
              <a:t> </a:t>
            </a:r>
            <a:r>
              <a:rPr lang="en-US" altLang="en-US" sz="2800" b="1" dirty="0" err="1">
                <a:solidFill>
                  <a:srgbClr val="00B050"/>
                </a:solidFill>
                <a:latin typeface="Times New Roman" pitchFamily="18" charset="0"/>
                <a:cs typeface="Times New Roman" pitchFamily="18" charset="0"/>
              </a:rPr>
              <a:t>nước</a:t>
            </a:r>
            <a:r>
              <a:rPr lang="en-US" altLang="en-US" sz="2800" b="1" dirty="0">
                <a:solidFill>
                  <a:srgbClr val="00B050"/>
                </a:solidFill>
                <a:latin typeface="Times New Roman" pitchFamily="18" charset="0"/>
                <a:cs typeface="Times New Roman" pitchFamily="18" charset="0"/>
              </a:rPr>
              <a:t> </a:t>
            </a:r>
            <a:r>
              <a:rPr lang="en-US" altLang="en-US" sz="2800" b="1" dirty="0" err="1">
                <a:solidFill>
                  <a:srgbClr val="00B050"/>
                </a:solidFill>
                <a:latin typeface="Times New Roman" pitchFamily="18" charset="0"/>
                <a:cs typeface="Times New Roman" pitchFamily="18" charset="0"/>
              </a:rPr>
              <a:t>trong</a:t>
            </a:r>
            <a:r>
              <a:rPr lang="en-US" altLang="en-US" sz="2800" b="1" dirty="0">
                <a:solidFill>
                  <a:srgbClr val="00B050"/>
                </a:solidFill>
                <a:latin typeface="Times New Roman" pitchFamily="18" charset="0"/>
                <a:cs typeface="Times New Roman" pitchFamily="18" charset="0"/>
              </a:rPr>
              <a:t> </a:t>
            </a:r>
            <a:r>
              <a:rPr lang="en-US" altLang="en-US" sz="2800" b="1" dirty="0" err="1">
                <a:solidFill>
                  <a:srgbClr val="00B050"/>
                </a:solidFill>
                <a:latin typeface="Times New Roman" pitchFamily="18" charset="0"/>
                <a:cs typeface="Times New Roman" pitchFamily="18" charset="0"/>
              </a:rPr>
              <a:t>trường</a:t>
            </a:r>
            <a:r>
              <a:rPr lang="en-US" altLang="en-US" sz="2800" b="1" dirty="0">
                <a:solidFill>
                  <a:srgbClr val="00B050"/>
                </a:solidFill>
                <a:latin typeface="Times New Roman" pitchFamily="18" charset="0"/>
                <a:cs typeface="Times New Roman" pitchFamily="18" charset="0"/>
              </a:rPr>
              <a:t> </a:t>
            </a:r>
            <a:r>
              <a:rPr lang="en-US" altLang="en-US" sz="2800" b="1" dirty="0" err="1" smtClean="0">
                <a:solidFill>
                  <a:srgbClr val="00B050"/>
                </a:solidFill>
                <a:latin typeface="Times New Roman" pitchFamily="18" charset="0"/>
                <a:cs typeface="Times New Roman" pitchFamily="18" charset="0"/>
              </a:rPr>
              <a:t>học</a:t>
            </a:r>
            <a:r>
              <a:rPr lang="en-US" altLang="en-US" sz="2800" b="1" dirty="0" smtClean="0">
                <a:solidFill>
                  <a:srgbClr val="00B050"/>
                </a:solidFill>
                <a:latin typeface="Times New Roman" pitchFamily="18" charset="0"/>
                <a:cs typeface="Times New Roman" pitchFamily="18" charset="0"/>
              </a:rPr>
              <a:t> (</a:t>
            </a:r>
            <a:r>
              <a:rPr lang="en-US" altLang="en-US" sz="2800" b="1" dirty="0" err="1" smtClean="0">
                <a:solidFill>
                  <a:srgbClr val="00B050"/>
                </a:solidFill>
                <a:latin typeface="Times New Roman" pitchFamily="18" charset="0"/>
                <a:cs typeface="Times New Roman" pitchFamily="18" charset="0"/>
              </a:rPr>
              <a:t>tt</a:t>
            </a:r>
            <a:r>
              <a:rPr lang="en-US" altLang="en-US" sz="2800" b="1" dirty="0" smtClean="0">
                <a:solidFill>
                  <a:srgbClr val="00B050"/>
                </a:solidFill>
                <a:latin typeface="Times New Roman" pitchFamily="18" charset="0"/>
                <a:cs typeface="Times New Roman" pitchFamily="18" charset="0"/>
              </a:rPr>
              <a:t>).</a:t>
            </a:r>
            <a:endParaRPr lang="en-US" altLang="en-US" sz="2800" b="1" dirty="0">
              <a:solidFill>
                <a:srgbClr val="00B050"/>
              </a:solidFill>
              <a:latin typeface="Times New Roman" pitchFamily="18" charset="0"/>
              <a:cs typeface="Times New Roman" pitchFamily="18" charset="0"/>
            </a:endParaRPr>
          </a:p>
          <a:p>
            <a:pPr marL="0" indent="0" eaLnBrk="1" fontAlgn="auto" hangingPunct="1">
              <a:spcAft>
                <a:spcPts val="0"/>
              </a:spcAft>
              <a:buFont typeface="Arial" charset="0"/>
              <a:buNone/>
              <a:defRPr/>
            </a:pPr>
            <a:r>
              <a:rPr lang="en-US" sz="2800" dirty="0" smtClean="0">
                <a:solidFill>
                  <a:schemeClr val="accent6"/>
                </a:solidFill>
                <a:latin typeface="Times New Roman" pitchFamily="18" charset="0"/>
                <a:cs typeface="Times New Roman" pitchFamily="18" charset="0"/>
              </a:rPr>
              <a:t>b. </a:t>
            </a:r>
            <a:r>
              <a:rPr lang="en-US" sz="2800" dirty="0" err="1" smtClean="0">
                <a:solidFill>
                  <a:schemeClr val="accent6"/>
                </a:solidFill>
                <a:latin typeface="Times New Roman" pitchFamily="18" charset="0"/>
                <a:cs typeface="Times New Roman" pitchFamily="18" charset="0"/>
              </a:rPr>
              <a:t>Nước</a:t>
            </a:r>
            <a:r>
              <a:rPr lang="en-US" sz="2800" dirty="0" smtClean="0">
                <a:solidFill>
                  <a:schemeClr val="accent6"/>
                </a:solidFill>
                <a:latin typeface="Times New Roman" pitchFamily="18" charset="0"/>
                <a:cs typeface="Times New Roman" pitchFamily="18" charset="0"/>
              </a:rPr>
              <a:t> </a:t>
            </a:r>
            <a:r>
              <a:rPr lang="en-US" sz="2800" dirty="0" err="1" smtClean="0">
                <a:solidFill>
                  <a:schemeClr val="accent6"/>
                </a:solidFill>
                <a:latin typeface="Times New Roman" pitchFamily="18" charset="0"/>
                <a:cs typeface="Times New Roman" pitchFamily="18" charset="0"/>
              </a:rPr>
              <a:t>sinh</a:t>
            </a:r>
            <a:r>
              <a:rPr lang="en-US" sz="2800" dirty="0" smtClean="0">
                <a:solidFill>
                  <a:schemeClr val="accent6"/>
                </a:solidFill>
                <a:latin typeface="Times New Roman" pitchFamily="18" charset="0"/>
                <a:cs typeface="Times New Roman" pitchFamily="18" charset="0"/>
              </a:rPr>
              <a:t> </a:t>
            </a:r>
            <a:r>
              <a:rPr lang="en-US" sz="2800" dirty="0" err="1" smtClean="0">
                <a:solidFill>
                  <a:schemeClr val="accent6"/>
                </a:solidFill>
                <a:latin typeface="Times New Roman" pitchFamily="18" charset="0"/>
                <a:cs typeface="Times New Roman" pitchFamily="18" charset="0"/>
              </a:rPr>
              <a:t>hoạt</a:t>
            </a:r>
            <a:r>
              <a:rPr lang="en-US" sz="2800" dirty="0" smtClean="0">
                <a:solidFill>
                  <a:schemeClr val="accent6"/>
                </a:solidFill>
                <a:latin typeface="Times New Roman" pitchFamily="18" charset="0"/>
                <a:cs typeface="Times New Roman" pitchFamily="18" charset="0"/>
              </a:rPr>
              <a:t>: </a:t>
            </a:r>
            <a:r>
              <a:rPr lang="vi-VN" sz="2800" dirty="0" smtClean="0">
                <a:solidFill>
                  <a:srgbClr val="FF0066"/>
                </a:solidFill>
                <a:latin typeface="Times New Roman" pitchFamily="18" charset="0"/>
                <a:cs typeface="Times New Roman" pitchFamily="18" charset="0"/>
              </a:rPr>
              <a:t>theo Quy chuẩn kỹ thuật quốc gia QCVN </a:t>
            </a:r>
            <a:r>
              <a:rPr lang="en-US" sz="2800" dirty="0" smtClean="0">
                <a:solidFill>
                  <a:srgbClr val="FF0066"/>
                </a:solidFill>
                <a:latin typeface="Times New Roman" pitchFamily="18" charset="0"/>
                <a:cs typeface="Times New Roman" pitchFamily="18" charset="0"/>
              </a:rPr>
              <a:t>02</a:t>
            </a:r>
            <a:r>
              <a:rPr lang="vi-VN" sz="2800" dirty="0" smtClean="0">
                <a:solidFill>
                  <a:srgbClr val="FF0066"/>
                </a:solidFill>
                <a:latin typeface="Times New Roman" pitchFamily="18" charset="0"/>
                <a:cs typeface="Times New Roman" pitchFamily="18" charset="0"/>
              </a:rPr>
              <a:t>:200</a:t>
            </a:r>
            <a:r>
              <a:rPr lang="en-US" sz="2800" dirty="0" smtClean="0">
                <a:solidFill>
                  <a:srgbClr val="FF0066"/>
                </a:solidFill>
                <a:latin typeface="Times New Roman" pitchFamily="18" charset="0"/>
                <a:cs typeface="Times New Roman" pitchFamily="18" charset="0"/>
              </a:rPr>
              <a:t>9</a:t>
            </a:r>
            <a:r>
              <a:rPr lang="vi-VN" sz="2800" dirty="0" smtClean="0">
                <a:solidFill>
                  <a:srgbClr val="FF0066"/>
                </a:solidFill>
                <a:latin typeface="Times New Roman" pitchFamily="18" charset="0"/>
                <a:cs typeface="Times New Roman" pitchFamily="18" charset="0"/>
              </a:rPr>
              <a:t>/BYT</a:t>
            </a:r>
            <a:endParaRPr lang="en-US" sz="2800" dirty="0" err="1" smtClean="0">
              <a:solidFill>
                <a:srgbClr val="FF0066"/>
              </a:solidFill>
              <a:latin typeface="Times New Roman" pitchFamily="18" charset="0"/>
              <a:cs typeface="Times New Roman" pitchFamily="18" charset="0"/>
            </a:endParaRPr>
          </a:p>
          <a:p>
            <a:pPr eaLnBrk="1" fontAlgn="auto" hangingPunct="1">
              <a:spcAft>
                <a:spcPts val="0"/>
              </a:spcAft>
              <a:buFont typeface="Wingdings" pitchFamily="2" charset="2"/>
              <a:buChar char="Ø"/>
              <a:defRPr/>
            </a:pPr>
            <a:r>
              <a:rPr lang="en-US" sz="2800" dirty="0" err="1" smtClean="0">
                <a:latin typeface="Times New Roman" pitchFamily="18" charset="0"/>
                <a:cs typeface="Times New Roman" pitchFamily="18" charset="0"/>
              </a:rPr>
              <a:t>Tự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cung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cấp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nước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giếng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khoan</a:t>
            </a:r>
            <a:r>
              <a:rPr lang="en-US" sz="2800" dirty="0" smtClean="0">
                <a:latin typeface="Times New Roman" pitchFamily="18" charset="0"/>
                <a:cs typeface="Times New Roman" pitchFamily="18" charset="0"/>
              </a:rPr>
              <a:t>. </a:t>
            </a:r>
            <a:endParaRPr lang="en-US" sz="2800" dirty="0" smtClean="0">
              <a:solidFill>
                <a:srgbClr val="00B050"/>
              </a:solidFill>
              <a:latin typeface="Times New Roman" pitchFamily="18" charset="0"/>
              <a:cs typeface="Times New Roman" pitchFamily="18" charset="0"/>
            </a:endParaRPr>
          </a:p>
          <a:p>
            <a:pPr eaLnBrk="1" fontAlgn="auto" hangingPunct="1">
              <a:spcAft>
                <a:spcPts val="0"/>
              </a:spcAft>
              <a:buFont typeface="Wingdings" pitchFamily="2" charset="2"/>
              <a:buChar char="Ø"/>
              <a:defRPr/>
            </a:pPr>
            <a:r>
              <a:rPr lang="en-US" sz="2800" dirty="0" err="1" smtClean="0">
                <a:latin typeface="Times New Roman" pitchFamily="18" charset="0"/>
                <a:cs typeface="Times New Roman" pitchFamily="18" charset="0"/>
              </a:rPr>
              <a:t>Sử</a:t>
            </a:r>
            <a:r>
              <a:rPr lang="en-US" sz="2800" dirty="0" smtClean="0">
                <a:latin typeface="Times New Roman" pitchFamily="18" charset="0"/>
                <a:cs typeface="Times New Roman" pitchFamily="18" charset="0"/>
              </a:rPr>
              <a:t> d</a:t>
            </a:r>
            <a:r>
              <a:rPr lang="vi-VN" sz="2800" dirty="0" smtClean="0">
                <a:latin typeface="Times New Roman" pitchFamily="18" charset="0"/>
                <a:cs typeface="Times New Roman" pitchFamily="18" charset="0"/>
              </a:rPr>
              <a:t>ụng nguồn nước từ các cơ sở đủ điều kiện cung cấp nước</a:t>
            </a:r>
            <a:r>
              <a:rPr lang="en-US" sz="2800" dirty="0" smtClean="0">
                <a:latin typeface="Times New Roman" pitchFamily="18" charset="0"/>
                <a:cs typeface="Times New Roman" pitchFamily="18" charset="0"/>
              </a:rPr>
              <a:t>.</a:t>
            </a:r>
          </a:p>
          <a:p>
            <a:pPr eaLnBrk="1" fontAlgn="auto" hangingPunct="1">
              <a:spcAft>
                <a:spcPts val="0"/>
              </a:spcAft>
              <a:buFont typeface="Wingdings" pitchFamily="2" charset="2"/>
              <a:buChar char="Ø"/>
              <a:defRPr/>
            </a:pPr>
            <a:r>
              <a:rPr lang="en-US" sz="2800" dirty="0" err="1" smtClean="0">
                <a:solidFill>
                  <a:schemeClr val="accent2">
                    <a:lumMod val="50000"/>
                  </a:schemeClr>
                </a:solidFill>
                <a:latin typeface="Times New Roman" pitchFamily="18" charset="0"/>
                <a:cs typeface="Times New Roman" pitchFamily="18" charset="0"/>
              </a:rPr>
              <a:t>Xét</a:t>
            </a:r>
            <a:r>
              <a:rPr lang="en-US" sz="2800" dirty="0" smtClean="0">
                <a:solidFill>
                  <a:schemeClr val="accent2">
                    <a:lumMod val="50000"/>
                  </a:schemeClr>
                </a:solidFill>
                <a:latin typeface="Times New Roman" pitchFamily="18" charset="0"/>
                <a:cs typeface="Times New Roman" pitchFamily="18" charset="0"/>
              </a:rPr>
              <a:t> </a:t>
            </a:r>
            <a:r>
              <a:rPr lang="en-US" sz="2800" dirty="0" err="1" smtClean="0">
                <a:solidFill>
                  <a:schemeClr val="accent2">
                    <a:lumMod val="50000"/>
                  </a:schemeClr>
                </a:solidFill>
                <a:latin typeface="Times New Roman" pitchFamily="18" charset="0"/>
                <a:cs typeface="Times New Roman" pitchFamily="18" charset="0"/>
              </a:rPr>
              <a:t>nghiệm</a:t>
            </a:r>
            <a:r>
              <a:rPr lang="en-US" sz="2800" dirty="0" smtClean="0">
                <a:solidFill>
                  <a:schemeClr val="accent2">
                    <a:lumMod val="50000"/>
                  </a:schemeClr>
                </a:solidFill>
                <a:latin typeface="Times New Roman" pitchFamily="18" charset="0"/>
                <a:cs typeface="Times New Roman" pitchFamily="18" charset="0"/>
              </a:rPr>
              <a:t> </a:t>
            </a:r>
            <a:r>
              <a:rPr lang="en-US" sz="2800" dirty="0" err="1" smtClean="0">
                <a:solidFill>
                  <a:schemeClr val="accent2">
                    <a:lumMod val="50000"/>
                  </a:schemeClr>
                </a:solidFill>
                <a:latin typeface="Times New Roman" pitchFamily="18" charset="0"/>
                <a:cs typeface="Times New Roman" pitchFamily="18" charset="0"/>
              </a:rPr>
              <a:t>nước</a:t>
            </a:r>
            <a:r>
              <a:rPr lang="en-US" sz="2800" dirty="0" smtClean="0">
                <a:solidFill>
                  <a:schemeClr val="accent2">
                    <a:lumMod val="50000"/>
                  </a:schemeClr>
                </a:solidFill>
                <a:latin typeface="Times New Roman" pitchFamily="18" charset="0"/>
                <a:cs typeface="Times New Roman" pitchFamily="18" charset="0"/>
              </a:rPr>
              <a:t> </a:t>
            </a:r>
            <a:r>
              <a:rPr lang="en-US" sz="2800" dirty="0" smtClean="0">
                <a:solidFill>
                  <a:srgbClr val="7030A0"/>
                </a:solidFill>
                <a:latin typeface="Times New Roman" pitchFamily="18" charset="0"/>
                <a:cs typeface="Times New Roman" pitchFamily="18" charset="0"/>
              </a:rPr>
              <a:t>qua </a:t>
            </a:r>
            <a:r>
              <a:rPr lang="en-US" sz="2800" dirty="0" err="1" smtClean="0">
                <a:solidFill>
                  <a:srgbClr val="7030A0"/>
                </a:solidFill>
                <a:latin typeface="Times New Roman" pitchFamily="18" charset="0"/>
                <a:cs typeface="Times New Roman" pitchFamily="18" charset="0"/>
              </a:rPr>
              <a:t>bồn</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chứa</a:t>
            </a:r>
            <a:r>
              <a:rPr lang="en-US" sz="2800" dirty="0" smtClean="0">
                <a:solidFill>
                  <a:srgbClr val="7030A0"/>
                </a:solidFill>
                <a:latin typeface="Times New Roman" pitchFamily="18" charset="0"/>
                <a:cs typeface="Times New Roman" pitchFamily="18" charset="0"/>
              </a:rPr>
              <a:t> </a:t>
            </a:r>
            <a:r>
              <a:rPr lang="en-US" sz="2800" dirty="0" smtClean="0">
                <a:solidFill>
                  <a:srgbClr val="FF0066"/>
                </a:solidFill>
                <a:latin typeface="Times New Roman" pitchFamily="18" charset="0"/>
                <a:cs typeface="Times New Roman" pitchFamily="18" charset="0"/>
              </a:rPr>
              <a:t>1 </a:t>
            </a:r>
            <a:r>
              <a:rPr lang="en-US" sz="2800" dirty="0" err="1" smtClean="0">
                <a:solidFill>
                  <a:srgbClr val="FF0066"/>
                </a:solidFill>
                <a:latin typeface="Times New Roman" pitchFamily="18" charset="0"/>
                <a:cs typeface="Times New Roman" pitchFamily="18" charset="0"/>
              </a:rPr>
              <a:t>lần</a:t>
            </a:r>
            <a:r>
              <a:rPr lang="en-US" sz="2800" dirty="0" smtClean="0">
                <a:solidFill>
                  <a:srgbClr val="FF0066"/>
                </a:solidFill>
                <a:latin typeface="Times New Roman" pitchFamily="18" charset="0"/>
                <a:cs typeface="Times New Roman" pitchFamily="18" charset="0"/>
              </a:rPr>
              <a:t>/</a:t>
            </a:r>
            <a:r>
              <a:rPr lang="en-US" sz="2800" dirty="0" err="1" smtClean="0">
                <a:solidFill>
                  <a:srgbClr val="FF0066"/>
                </a:solidFill>
                <a:latin typeface="Times New Roman" pitchFamily="18" charset="0"/>
                <a:cs typeface="Times New Roman" pitchFamily="18" charset="0"/>
              </a:rPr>
              <a:t>năm</a:t>
            </a:r>
            <a:r>
              <a:rPr lang="en-US" sz="2800" dirty="0" smtClean="0">
                <a:solidFill>
                  <a:srgbClr val="FF0066"/>
                </a:solidFill>
                <a:latin typeface="Times New Roman" pitchFamily="18" charset="0"/>
                <a:cs typeface="Times New Roman" pitchFamily="18" charset="0"/>
              </a:rPr>
              <a:t> </a:t>
            </a:r>
            <a:r>
              <a:rPr lang="en-US" sz="2800" dirty="0" err="1" smtClean="0">
                <a:solidFill>
                  <a:srgbClr val="FF0066"/>
                </a:solidFill>
                <a:latin typeface="Times New Roman" pitchFamily="18" charset="0"/>
                <a:cs typeface="Times New Roman" pitchFamily="18" charset="0"/>
              </a:rPr>
              <a:t>học</a:t>
            </a:r>
            <a:r>
              <a:rPr lang="en-US" sz="2800" dirty="0" smtClean="0">
                <a:solidFill>
                  <a:schemeClr val="accent2">
                    <a:lumMod val="50000"/>
                  </a:schemeClr>
                </a:solidFill>
                <a:latin typeface="Times New Roman" pitchFamily="18" charset="0"/>
                <a:cs typeface="Times New Roman" pitchFamily="18" charset="0"/>
              </a:rPr>
              <a:t>.</a:t>
            </a:r>
          </a:p>
          <a:p>
            <a:pPr eaLnBrk="1" fontAlgn="auto" hangingPunct="1">
              <a:spcAft>
                <a:spcPts val="0"/>
              </a:spcAft>
              <a:defRPr/>
            </a:pPr>
            <a:r>
              <a:rPr lang="en-US" sz="2400" dirty="0" err="1" smtClean="0">
                <a:solidFill>
                  <a:srgbClr val="0070C0"/>
                </a:solidFill>
                <a:latin typeface="Times New Roman" pitchFamily="18" charset="0"/>
                <a:cs typeface="Times New Roman" pitchFamily="18" charset="0"/>
              </a:rPr>
              <a:t>Nước</a:t>
            </a:r>
            <a:r>
              <a:rPr lang="en-US" sz="2400" dirty="0" smtClean="0">
                <a:solidFill>
                  <a:srgbClr val="0070C0"/>
                </a:solidFill>
                <a:latin typeface="Times New Roman" pitchFamily="18" charset="0"/>
                <a:cs typeface="Times New Roman" pitchFamily="18" charset="0"/>
              </a:rPr>
              <a:t> </a:t>
            </a:r>
            <a:r>
              <a:rPr lang="en-US" sz="2400" dirty="0" err="1" smtClean="0">
                <a:solidFill>
                  <a:srgbClr val="0070C0"/>
                </a:solidFill>
                <a:latin typeface="Times New Roman" pitchFamily="18" charset="0"/>
                <a:cs typeface="Times New Roman" pitchFamily="18" charset="0"/>
              </a:rPr>
              <a:t>giếng</a:t>
            </a:r>
            <a:r>
              <a:rPr lang="en-US" sz="2400" dirty="0" smtClean="0">
                <a:solidFill>
                  <a:srgbClr val="0070C0"/>
                </a:solidFill>
                <a:latin typeface="Times New Roman" pitchFamily="18" charset="0"/>
                <a:cs typeface="Times New Roman" pitchFamily="18" charset="0"/>
              </a:rPr>
              <a:t>: XN </a:t>
            </a:r>
            <a:r>
              <a:rPr lang="en-US" sz="2400" dirty="0" err="1" smtClean="0">
                <a:solidFill>
                  <a:srgbClr val="0070C0"/>
                </a:solidFill>
                <a:latin typeface="Times New Roman" pitchFamily="18" charset="0"/>
                <a:cs typeface="Times New Roman" pitchFamily="18" charset="0"/>
              </a:rPr>
              <a:t>đủ</a:t>
            </a:r>
            <a:r>
              <a:rPr lang="en-US" sz="2400" dirty="0" smtClean="0">
                <a:solidFill>
                  <a:srgbClr val="0070C0"/>
                </a:solidFill>
                <a:latin typeface="Times New Roman" pitchFamily="18" charset="0"/>
                <a:cs typeface="Times New Roman" pitchFamily="18" charset="0"/>
              </a:rPr>
              <a:t> </a:t>
            </a:r>
            <a:r>
              <a:rPr lang="en-US" sz="2400" dirty="0" err="1" smtClean="0">
                <a:solidFill>
                  <a:srgbClr val="0070C0"/>
                </a:solidFill>
                <a:latin typeface="Times New Roman" pitchFamily="18" charset="0"/>
                <a:cs typeface="Times New Roman" pitchFamily="18" charset="0"/>
              </a:rPr>
              <a:t>các</a:t>
            </a:r>
            <a:r>
              <a:rPr lang="en-US" sz="2400" dirty="0" smtClean="0">
                <a:solidFill>
                  <a:srgbClr val="0070C0"/>
                </a:solidFill>
                <a:latin typeface="Times New Roman" pitchFamily="18" charset="0"/>
                <a:cs typeface="Times New Roman" pitchFamily="18" charset="0"/>
              </a:rPr>
              <a:t> </a:t>
            </a:r>
            <a:r>
              <a:rPr lang="en-US" sz="2400" dirty="0" err="1" smtClean="0">
                <a:solidFill>
                  <a:srgbClr val="0070C0"/>
                </a:solidFill>
                <a:latin typeface="Times New Roman" pitchFamily="18" charset="0"/>
                <a:cs typeface="Times New Roman" pitchFamily="18" charset="0"/>
              </a:rPr>
              <a:t>chỉ</a:t>
            </a:r>
            <a:r>
              <a:rPr lang="en-US" sz="2400" dirty="0" smtClean="0">
                <a:solidFill>
                  <a:srgbClr val="0070C0"/>
                </a:solidFill>
                <a:latin typeface="Times New Roman" pitchFamily="18" charset="0"/>
                <a:cs typeface="Times New Roman" pitchFamily="18" charset="0"/>
              </a:rPr>
              <a:t> </a:t>
            </a:r>
            <a:r>
              <a:rPr lang="en-US" sz="2400" dirty="0" err="1" smtClean="0">
                <a:solidFill>
                  <a:srgbClr val="0070C0"/>
                </a:solidFill>
                <a:latin typeface="Times New Roman" pitchFamily="18" charset="0"/>
                <a:cs typeface="Times New Roman" pitchFamily="18" charset="0"/>
              </a:rPr>
              <a:t>tiêu</a:t>
            </a:r>
            <a:r>
              <a:rPr lang="en-US" sz="2400" dirty="0" smtClean="0">
                <a:solidFill>
                  <a:srgbClr val="0070C0"/>
                </a:solidFill>
                <a:latin typeface="Times New Roman" pitchFamily="18" charset="0"/>
                <a:cs typeface="Times New Roman" pitchFamily="18" charset="0"/>
              </a:rPr>
              <a:t> </a:t>
            </a:r>
            <a:r>
              <a:rPr lang="en-US" sz="2400" dirty="0" err="1" smtClean="0">
                <a:solidFill>
                  <a:srgbClr val="0070C0"/>
                </a:solidFill>
                <a:latin typeface="Times New Roman" pitchFamily="18" charset="0"/>
                <a:cs typeface="Times New Roman" pitchFamily="18" charset="0"/>
              </a:rPr>
              <a:t>của</a:t>
            </a:r>
            <a:r>
              <a:rPr lang="en-US" sz="2400" dirty="0" smtClean="0">
                <a:solidFill>
                  <a:srgbClr val="0070C0"/>
                </a:solidFill>
                <a:latin typeface="Times New Roman" pitchFamily="18" charset="0"/>
                <a:cs typeface="Times New Roman" pitchFamily="18" charset="0"/>
              </a:rPr>
              <a:t> QCVN 02:2009/BYT.</a:t>
            </a:r>
          </a:p>
          <a:p>
            <a:pPr eaLnBrk="1" fontAlgn="auto" hangingPunct="1">
              <a:spcAft>
                <a:spcPts val="0"/>
              </a:spcAft>
              <a:defRPr/>
            </a:pPr>
            <a:r>
              <a:rPr lang="en-US" sz="2400" dirty="0" err="1" smtClean="0">
                <a:solidFill>
                  <a:srgbClr val="0070C0"/>
                </a:solidFill>
                <a:latin typeface="Times New Roman" pitchFamily="18" charset="0"/>
                <a:cs typeface="Times New Roman" pitchFamily="18" charset="0"/>
              </a:rPr>
              <a:t>Nước</a:t>
            </a:r>
            <a:r>
              <a:rPr lang="en-US" sz="2400" dirty="0" smtClean="0">
                <a:solidFill>
                  <a:srgbClr val="0070C0"/>
                </a:solidFill>
                <a:latin typeface="Times New Roman" pitchFamily="18" charset="0"/>
                <a:cs typeface="Times New Roman" pitchFamily="18" charset="0"/>
              </a:rPr>
              <a:t> </a:t>
            </a:r>
            <a:r>
              <a:rPr lang="en-US" sz="2400" dirty="0" err="1" smtClean="0">
                <a:solidFill>
                  <a:srgbClr val="0070C0"/>
                </a:solidFill>
                <a:latin typeface="Times New Roman" pitchFamily="18" charset="0"/>
                <a:cs typeface="Times New Roman" pitchFamily="18" charset="0"/>
              </a:rPr>
              <a:t>từ</a:t>
            </a:r>
            <a:r>
              <a:rPr lang="en-US" sz="2400" dirty="0" smtClean="0">
                <a:solidFill>
                  <a:srgbClr val="0070C0"/>
                </a:solidFill>
                <a:latin typeface="Times New Roman" pitchFamily="18" charset="0"/>
                <a:cs typeface="Times New Roman" pitchFamily="18" charset="0"/>
              </a:rPr>
              <a:t> TCN, </a:t>
            </a:r>
            <a:r>
              <a:rPr lang="en-US" sz="2400" dirty="0" err="1" smtClean="0">
                <a:solidFill>
                  <a:srgbClr val="0070C0"/>
                </a:solidFill>
                <a:latin typeface="Times New Roman" pitchFamily="18" charset="0"/>
                <a:cs typeface="Times New Roman" pitchFamily="18" charset="0"/>
              </a:rPr>
              <a:t>nước</a:t>
            </a:r>
            <a:r>
              <a:rPr lang="en-US" sz="2400" dirty="0" smtClean="0">
                <a:solidFill>
                  <a:srgbClr val="0070C0"/>
                </a:solidFill>
                <a:latin typeface="Times New Roman" pitchFamily="18" charset="0"/>
                <a:cs typeface="Times New Roman" pitchFamily="18" charset="0"/>
              </a:rPr>
              <a:t> </a:t>
            </a:r>
            <a:r>
              <a:rPr lang="en-US" sz="2400" dirty="0" err="1" smtClean="0">
                <a:solidFill>
                  <a:srgbClr val="0070C0"/>
                </a:solidFill>
                <a:latin typeface="Times New Roman" pitchFamily="18" charset="0"/>
                <a:cs typeface="Times New Roman" pitchFamily="18" charset="0"/>
              </a:rPr>
              <a:t>máy</a:t>
            </a:r>
            <a:r>
              <a:rPr lang="en-US" sz="2400" dirty="0" smtClean="0">
                <a:solidFill>
                  <a:srgbClr val="0070C0"/>
                </a:solidFill>
                <a:latin typeface="Times New Roman" pitchFamily="18" charset="0"/>
                <a:cs typeface="Times New Roman" pitchFamily="18" charset="0"/>
              </a:rPr>
              <a:t>: XN vi </a:t>
            </a:r>
            <a:r>
              <a:rPr lang="en-US" sz="2400" dirty="0" err="1" smtClean="0">
                <a:solidFill>
                  <a:srgbClr val="0070C0"/>
                </a:solidFill>
                <a:latin typeface="Times New Roman" pitchFamily="18" charset="0"/>
                <a:cs typeface="Times New Roman" pitchFamily="18" charset="0"/>
              </a:rPr>
              <a:t>sinh</a:t>
            </a:r>
            <a:r>
              <a:rPr lang="en-US" sz="2400" dirty="0" smtClean="0">
                <a:solidFill>
                  <a:srgbClr val="0070C0"/>
                </a:solidFill>
                <a:latin typeface="Times New Roman" pitchFamily="18" charset="0"/>
                <a:cs typeface="Times New Roman" pitchFamily="18" charset="0"/>
              </a:rPr>
              <a:t> 06 </a:t>
            </a:r>
            <a:r>
              <a:rPr lang="en-US" sz="2400" dirty="0" err="1" smtClean="0">
                <a:solidFill>
                  <a:srgbClr val="0070C0"/>
                </a:solidFill>
                <a:latin typeface="Times New Roman" pitchFamily="18" charset="0"/>
                <a:cs typeface="Times New Roman" pitchFamily="18" charset="0"/>
              </a:rPr>
              <a:t>tháng</a:t>
            </a:r>
            <a:r>
              <a:rPr lang="en-US" sz="2400" dirty="0" smtClean="0">
                <a:solidFill>
                  <a:srgbClr val="0070C0"/>
                </a:solidFill>
                <a:latin typeface="Times New Roman" pitchFamily="18" charset="0"/>
                <a:cs typeface="Times New Roman" pitchFamily="18" charset="0"/>
              </a:rPr>
              <a:t>/</a:t>
            </a:r>
            <a:r>
              <a:rPr lang="en-US" sz="2400" dirty="0" err="1" smtClean="0">
                <a:solidFill>
                  <a:srgbClr val="0070C0"/>
                </a:solidFill>
                <a:latin typeface="Times New Roman" pitchFamily="18" charset="0"/>
                <a:cs typeface="Times New Roman" pitchFamily="18" charset="0"/>
              </a:rPr>
              <a:t>lần</a:t>
            </a:r>
            <a:r>
              <a:rPr lang="en-US" sz="2400" dirty="0" smtClean="0">
                <a:solidFill>
                  <a:srgbClr val="0070C0"/>
                </a:solidFill>
                <a:latin typeface="Times New Roman" pitchFamily="18" charset="0"/>
                <a:cs typeface="Times New Roman" pitchFamily="18" charset="0"/>
              </a:rPr>
              <a:t>.</a:t>
            </a:r>
          </a:p>
        </p:txBody>
      </p:sp>
      <p:sp>
        <p:nvSpPr>
          <p:cNvPr id="5" name="Title 1"/>
          <p:cNvSpPr txBox="1">
            <a:spLocks/>
          </p:cNvSpPr>
          <p:nvPr/>
        </p:nvSpPr>
        <p:spPr bwMode="auto">
          <a:xfrm>
            <a:off x="609600" y="427038"/>
            <a:ext cx="8229600" cy="1143000"/>
          </a:xfrm>
          <a:prstGeom prst="rect">
            <a:avLst/>
          </a:prstGeom>
          <a:noFill/>
          <a:ln>
            <a:noFill/>
          </a:ln>
          <a:extLst/>
        </p:spPr>
        <p:txBody>
          <a:bodyPr anchor="ctr">
            <a:normAutofit fontScale="90000" lnSpcReduction="2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US" b="1" dirty="0" smtClean="0">
                <a:solidFill>
                  <a:srgbClr val="00B0F0"/>
                </a:solidFill>
                <a:latin typeface="Times New Roman" pitchFamily="18" charset="0"/>
                <a:cs typeface="Times New Roman" pitchFamily="18" charset="0"/>
              </a:rPr>
              <a:t>1. </a:t>
            </a:r>
            <a:r>
              <a:rPr lang="en-US" b="1" dirty="0" err="1" smtClean="0">
                <a:solidFill>
                  <a:srgbClr val="00B0F0"/>
                </a:solidFill>
                <a:latin typeface="Times New Roman" pitchFamily="18" charset="0"/>
                <a:cs typeface="Times New Roman" pitchFamily="18" charset="0"/>
              </a:rPr>
              <a:t>Các</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điều</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kiện</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về</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cấp</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thoát</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nước</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trong</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trường</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học</a:t>
            </a:r>
            <a:r>
              <a:rPr lang="en-US" b="1" dirty="0" smtClean="0">
                <a:solidFill>
                  <a:srgbClr val="00B0F0"/>
                </a:solidFill>
                <a:latin typeface="Times New Roman" pitchFamily="18" charset="0"/>
                <a:cs typeface="Times New Roman" pitchFamily="18" charset="0"/>
              </a:rPr>
              <a:t> (7).</a:t>
            </a: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solidFill>
                  <a:srgbClr val="00B0F0"/>
                </a:solidFill>
                <a:latin typeface="Times New Roman" pitchFamily="18" charset="0"/>
                <a:cs typeface="Times New Roman" pitchFamily="18" charset="0"/>
              </a:rPr>
              <a:t>1. </a:t>
            </a:r>
            <a:r>
              <a:rPr lang="en-US" b="1" dirty="0" err="1" smtClean="0">
                <a:solidFill>
                  <a:srgbClr val="00B0F0"/>
                </a:solidFill>
                <a:latin typeface="Times New Roman" pitchFamily="18" charset="0"/>
                <a:cs typeface="Times New Roman" pitchFamily="18" charset="0"/>
              </a:rPr>
              <a:t>Các</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điều</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kiện</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về</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cấp</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thoát</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nước</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trong</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trường</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học</a:t>
            </a:r>
            <a:r>
              <a:rPr lang="en-US" b="1" dirty="0" smtClean="0">
                <a:solidFill>
                  <a:srgbClr val="00B0F0"/>
                </a:solidFill>
                <a:latin typeface="Times New Roman" pitchFamily="18" charset="0"/>
                <a:cs typeface="Times New Roman" pitchFamily="18" charset="0"/>
              </a:rPr>
              <a:t> (8).</a:t>
            </a:r>
            <a:endParaRPr lang="en-US" dirty="0" smtClean="0"/>
          </a:p>
        </p:txBody>
      </p:sp>
      <p:sp>
        <p:nvSpPr>
          <p:cNvPr id="3" name="Content Placeholder 2"/>
          <p:cNvSpPr>
            <a:spLocks noGrp="1"/>
          </p:cNvSpPr>
          <p:nvPr>
            <p:ph idx="1"/>
          </p:nvPr>
        </p:nvSpPr>
        <p:spPr/>
        <p:txBody>
          <a:bodyPr rtlCol="0">
            <a:normAutofit/>
          </a:bodyPr>
          <a:lstStyle/>
          <a:p>
            <a:pPr eaLnBrk="1" fontAlgn="auto" hangingPunct="1">
              <a:spcAft>
                <a:spcPts val="0"/>
              </a:spcAft>
              <a:buFont typeface="Wingdings" pitchFamily="2" charset="2"/>
              <a:buChar char="v"/>
              <a:defRPr/>
            </a:pPr>
            <a:r>
              <a:rPr lang="en-US" dirty="0" err="1">
                <a:solidFill>
                  <a:schemeClr val="accent6"/>
                </a:solidFill>
              </a:rPr>
              <a:t>Hướng</a:t>
            </a:r>
            <a:r>
              <a:rPr lang="en-US" dirty="0">
                <a:solidFill>
                  <a:schemeClr val="accent6"/>
                </a:solidFill>
              </a:rPr>
              <a:t> </a:t>
            </a:r>
            <a:r>
              <a:rPr lang="en-US" dirty="0" err="1">
                <a:solidFill>
                  <a:schemeClr val="accent6"/>
                </a:solidFill>
              </a:rPr>
              <a:t>dẫn</a:t>
            </a:r>
            <a:r>
              <a:rPr lang="en-US" dirty="0">
                <a:solidFill>
                  <a:schemeClr val="accent6"/>
                </a:solidFill>
              </a:rPr>
              <a:t> </a:t>
            </a:r>
            <a:r>
              <a:rPr lang="en-US" dirty="0" err="1">
                <a:solidFill>
                  <a:schemeClr val="accent6"/>
                </a:solidFill>
              </a:rPr>
              <a:t>đánh</a:t>
            </a:r>
            <a:r>
              <a:rPr lang="en-US" dirty="0">
                <a:solidFill>
                  <a:schemeClr val="accent6"/>
                </a:solidFill>
              </a:rPr>
              <a:t> </a:t>
            </a:r>
            <a:r>
              <a:rPr lang="en-US" dirty="0" err="1">
                <a:solidFill>
                  <a:schemeClr val="accent6"/>
                </a:solidFill>
              </a:rPr>
              <a:t>giá</a:t>
            </a:r>
            <a:r>
              <a:rPr lang="en-US" dirty="0">
                <a:solidFill>
                  <a:schemeClr val="accent6"/>
                </a:solidFill>
              </a:rPr>
              <a:t> </a:t>
            </a:r>
            <a:r>
              <a:rPr lang="en-US" dirty="0" err="1">
                <a:solidFill>
                  <a:schemeClr val="accent6"/>
                </a:solidFill>
              </a:rPr>
              <a:t>theo</a:t>
            </a:r>
            <a:r>
              <a:rPr lang="en-US" dirty="0">
                <a:solidFill>
                  <a:schemeClr val="accent6"/>
                </a:solidFill>
              </a:rPr>
              <a:t> </a:t>
            </a:r>
            <a:r>
              <a:rPr lang="en-US" dirty="0" err="1">
                <a:solidFill>
                  <a:schemeClr val="accent6"/>
                </a:solidFill>
              </a:rPr>
              <a:t>thang</a:t>
            </a:r>
            <a:r>
              <a:rPr lang="en-US" dirty="0">
                <a:solidFill>
                  <a:schemeClr val="accent6"/>
                </a:solidFill>
              </a:rPr>
              <a:t> </a:t>
            </a:r>
            <a:r>
              <a:rPr lang="en-US" dirty="0" err="1">
                <a:solidFill>
                  <a:schemeClr val="accent6"/>
                </a:solidFill>
              </a:rPr>
              <a:t>điểm</a:t>
            </a:r>
            <a:r>
              <a:rPr lang="en-US" dirty="0">
                <a:solidFill>
                  <a:schemeClr val="accent6"/>
                </a:solidFill>
              </a:rPr>
              <a:t> </a:t>
            </a:r>
            <a:r>
              <a:rPr lang="en-US" dirty="0" err="1">
                <a:solidFill>
                  <a:schemeClr val="accent6"/>
                </a:solidFill>
              </a:rPr>
              <a:t>của</a:t>
            </a:r>
            <a:r>
              <a:rPr lang="en-US" dirty="0">
                <a:solidFill>
                  <a:schemeClr val="accent6"/>
                </a:solidFill>
              </a:rPr>
              <a:t> TT 13: </a:t>
            </a:r>
            <a:r>
              <a:rPr lang="en-US" dirty="0" err="1">
                <a:solidFill>
                  <a:schemeClr val="accent6"/>
                </a:solidFill>
              </a:rPr>
              <a:t>Phần</a:t>
            </a:r>
            <a:r>
              <a:rPr lang="en-US" dirty="0">
                <a:solidFill>
                  <a:schemeClr val="accent6"/>
                </a:solidFill>
              </a:rPr>
              <a:t> III, </a:t>
            </a:r>
            <a:r>
              <a:rPr lang="en-US" dirty="0" err="1">
                <a:solidFill>
                  <a:schemeClr val="accent6"/>
                </a:solidFill>
              </a:rPr>
              <a:t>mục</a:t>
            </a:r>
            <a:r>
              <a:rPr lang="en-US" dirty="0">
                <a:solidFill>
                  <a:schemeClr val="accent6"/>
                </a:solidFill>
              </a:rPr>
              <a:t> 3.1</a:t>
            </a:r>
          </a:p>
          <a:p>
            <a:pPr eaLnBrk="1" fontAlgn="auto" hangingPunct="1">
              <a:spcAft>
                <a:spcPts val="0"/>
              </a:spcAft>
              <a:buFont typeface="Wingdings" pitchFamily="2" charset="2"/>
              <a:buChar char="Ø"/>
              <a:defRPr/>
            </a:pPr>
            <a:r>
              <a:rPr lang="en-US" dirty="0" err="1" smtClean="0">
                <a:solidFill>
                  <a:srgbClr val="FF0066"/>
                </a:solidFill>
              </a:rPr>
              <a:t>Nước</a:t>
            </a:r>
            <a:r>
              <a:rPr lang="en-US" dirty="0" smtClean="0">
                <a:solidFill>
                  <a:srgbClr val="FF0066"/>
                </a:solidFill>
              </a:rPr>
              <a:t> </a:t>
            </a:r>
            <a:r>
              <a:rPr lang="en-US" dirty="0" err="1" smtClean="0">
                <a:solidFill>
                  <a:srgbClr val="FF0066"/>
                </a:solidFill>
              </a:rPr>
              <a:t>sinh</a:t>
            </a:r>
            <a:r>
              <a:rPr lang="en-US" dirty="0" smtClean="0">
                <a:solidFill>
                  <a:srgbClr val="FF0066"/>
                </a:solidFill>
              </a:rPr>
              <a:t> </a:t>
            </a:r>
            <a:r>
              <a:rPr lang="en-US" dirty="0" err="1" smtClean="0">
                <a:solidFill>
                  <a:srgbClr val="FF0066"/>
                </a:solidFill>
              </a:rPr>
              <a:t>hoạt</a:t>
            </a:r>
            <a:r>
              <a:rPr lang="en-US" dirty="0" smtClean="0">
                <a:solidFill>
                  <a:srgbClr val="FF0066"/>
                </a:solidFill>
              </a:rPr>
              <a:t>:</a:t>
            </a:r>
          </a:p>
          <a:p>
            <a:pPr eaLnBrk="1" fontAlgn="auto" hangingPunct="1">
              <a:spcAft>
                <a:spcPts val="0"/>
              </a:spcAft>
              <a:buFontTx/>
              <a:buChar char="-"/>
              <a:defRPr/>
            </a:pPr>
            <a:r>
              <a:rPr lang="en-US" dirty="0" err="1" smtClean="0">
                <a:solidFill>
                  <a:srgbClr val="00B0F0"/>
                </a:solidFill>
              </a:rPr>
              <a:t>Xác</a:t>
            </a:r>
            <a:r>
              <a:rPr lang="en-US" dirty="0" smtClean="0">
                <a:solidFill>
                  <a:srgbClr val="00B0F0"/>
                </a:solidFill>
              </a:rPr>
              <a:t> </a:t>
            </a:r>
            <a:r>
              <a:rPr lang="en-US" dirty="0" err="1" smtClean="0">
                <a:solidFill>
                  <a:srgbClr val="00B0F0"/>
                </a:solidFill>
              </a:rPr>
              <a:t>định</a:t>
            </a:r>
            <a:r>
              <a:rPr lang="en-US" dirty="0" smtClean="0">
                <a:solidFill>
                  <a:srgbClr val="00B0F0"/>
                </a:solidFill>
              </a:rPr>
              <a:t> </a:t>
            </a:r>
            <a:r>
              <a:rPr lang="en-US" dirty="0" err="1" smtClean="0">
                <a:solidFill>
                  <a:srgbClr val="00B0F0"/>
                </a:solidFill>
              </a:rPr>
              <a:t>nguồn</a:t>
            </a:r>
            <a:r>
              <a:rPr lang="en-US" dirty="0" smtClean="0">
                <a:solidFill>
                  <a:srgbClr val="00B0F0"/>
                </a:solidFill>
              </a:rPr>
              <a:t> </a:t>
            </a:r>
            <a:r>
              <a:rPr lang="en-US" dirty="0" err="1" smtClean="0">
                <a:solidFill>
                  <a:srgbClr val="00B0F0"/>
                </a:solidFill>
              </a:rPr>
              <a:t>nước</a:t>
            </a:r>
            <a:r>
              <a:rPr lang="en-US" dirty="0" smtClean="0">
                <a:solidFill>
                  <a:srgbClr val="00B0F0"/>
                </a:solidFill>
              </a:rPr>
              <a:t> </a:t>
            </a:r>
            <a:r>
              <a:rPr lang="en-US" dirty="0" err="1" smtClean="0">
                <a:solidFill>
                  <a:srgbClr val="00B0F0"/>
                </a:solidFill>
              </a:rPr>
              <a:t>sinh</a:t>
            </a:r>
            <a:r>
              <a:rPr lang="en-US" dirty="0" smtClean="0">
                <a:solidFill>
                  <a:srgbClr val="00B0F0"/>
                </a:solidFill>
              </a:rPr>
              <a:t> </a:t>
            </a:r>
            <a:r>
              <a:rPr lang="en-US" dirty="0" err="1" smtClean="0">
                <a:solidFill>
                  <a:srgbClr val="00B0F0"/>
                </a:solidFill>
              </a:rPr>
              <a:t>hoạt</a:t>
            </a:r>
            <a:r>
              <a:rPr lang="en-US" dirty="0" smtClean="0">
                <a:solidFill>
                  <a:srgbClr val="00B0F0"/>
                </a:solidFill>
              </a:rPr>
              <a:t>: </a:t>
            </a:r>
            <a:r>
              <a:rPr lang="en-US" dirty="0" err="1" smtClean="0">
                <a:solidFill>
                  <a:srgbClr val="00B0F0"/>
                </a:solidFill>
              </a:rPr>
              <a:t>xem</a:t>
            </a:r>
            <a:r>
              <a:rPr lang="en-US" dirty="0" smtClean="0">
                <a:solidFill>
                  <a:srgbClr val="00B0F0"/>
                </a:solidFill>
              </a:rPr>
              <a:t> </a:t>
            </a:r>
            <a:r>
              <a:rPr lang="en-US" dirty="0" err="1" smtClean="0">
                <a:solidFill>
                  <a:srgbClr val="00B0F0"/>
                </a:solidFill>
              </a:rPr>
              <a:t>hóa</a:t>
            </a:r>
            <a:r>
              <a:rPr lang="en-US" dirty="0" smtClean="0">
                <a:solidFill>
                  <a:srgbClr val="00B0F0"/>
                </a:solidFill>
              </a:rPr>
              <a:t> </a:t>
            </a:r>
            <a:r>
              <a:rPr lang="en-US" dirty="0" err="1" smtClean="0">
                <a:solidFill>
                  <a:srgbClr val="00B0F0"/>
                </a:solidFill>
              </a:rPr>
              <a:t>đơn</a:t>
            </a:r>
            <a:r>
              <a:rPr lang="en-US" dirty="0" smtClean="0">
                <a:solidFill>
                  <a:srgbClr val="00B0F0"/>
                </a:solidFill>
              </a:rPr>
              <a:t> </a:t>
            </a:r>
            <a:r>
              <a:rPr lang="en-US" dirty="0" err="1" smtClean="0">
                <a:solidFill>
                  <a:srgbClr val="00B0F0"/>
                </a:solidFill>
              </a:rPr>
              <a:t>tiền</a:t>
            </a:r>
            <a:r>
              <a:rPr lang="en-US" dirty="0" smtClean="0">
                <a:solidFill>
                  <a:srgbClr val="00B0F0"/>
                </a:solidFill>
              </a:rPr>
              <a:t> </a:t>
            </a:r>
            <a:r>
              <a:rPr lang="en-US" dirty="0" err="1" smtClean="0">
                <a:solidFill>
                  <a:srgbClr val="00B0F0"/>
                </a:solidFill>
              </a:rPr>
              <a:t>nước</a:t>
            </a:r>
            <a:r>
              <a:rPr lang="en-US" dirty="0" smtClean="0">
                <a:solidFill>
                  <a:srgbClr val="00B0F0"/>
                </a:solidFill>
              </a:rPr>
              <a:t> (</a:t>
            </a:r>
            <a:r>
              <a:rPr lang="en-US" dirty="0" err="1" smtClean="0">
                <a:solidFill>
                  <a:srgbClr val="00B0F0"/>
                </a:solidFill>
              </a:rPr>
              <a:t>nếu</a:t>
            </a:r>
            <a:r>
              <a:rPr lang="en-US" dirty="0" smtClean="0">
                <a:solidFill>
                  <a:srgbClr val="00B0F0"/>
                </a:solidFill>
              </a:rPr>
              <a:t> </a:t>
            </a:r>
            <a:r>
              <a:rPr lang="en-US" dirty="0" err="1" smtClean="0">
                <a:solidFill>
                  <a:srgbClr val="00B0F0"/>
                </a:solidFill>
              </a:rPr>
              <a:t>có</a:t>
            </a:r>
            <a:r>
              <a:rPr lang="en-US" dirty="0" smtClean="0">
                <a:solidFill>
                  <a:srgbClr val="00B0F0"/>
                </a:solidFill>
              </a:rPr>
              <a:t>).</a:t>
            </a:r>
          </a:p>
          <a:p>
            <a:pPr eaLnBrk="1" fontAlgn="auto" hangingPunct="1">
              <a:spcAft>
                <a:spcPts val="0"/>
              </a:spcAft>
              <a:buFontTx/>
              <a:buChar char="-"/>
              <a:defRPr/>
            </a:pPr>
            <a:r>
              <a:rPr lang="en-US" dirty="0" err="1" smtClean="0">
                <a:solidFill>
                  <a:srgbClr val="00B050"/>
                </a:solidFill>
              </a:rPr>
              <a:t>Kiểm</a:t>
            </a:r>
            <a:r>
              <a:rPr lang="en-US" dirty="0" smtClean="0">
                <a:solidFill>
                  <a:srgbClr val="00B050"/>
                </a:solidFill>
              </a:rPr>
              <a:t> </a:t>
            </a:r>
            <a:r>
              <a:rPr lang="en-US" dirty="0" err="1" smtClean="0">
                <a:solidFill>
                  <a:srgbClr val="00B050"/>
                </a:solidFill>
              </a:rPr>
              <a:t>tra</a:t>
            </a:r>
            <a:r>
              <a:rPr lang="en-US" dirty="0" smtClean="0">
                <a:solidFill>
                  <a:srgbClr val="00B050"/>
                </a:solidFill>
              </a:rPr>
              <a:t> KQXN </a:t>
            </a:r>
            <a:r>
              <a:rPr lang="en-US" dirty="0" err="1" smtClean="0">
                <a:solidFill>
                  <a:srgbClr val="00B050"/>
                </a:solidFill>
              </a:rPr>
              <a:t>định</a:t>
            </a:r>
            <a:r>
              <a:rPr lang="en-US" dirty="0" smtClean="0">
                <a:solidFill>
                  <a:srgbClr val="00B050"/>
                </a:solidFill>
              </a:rPr>
              <a:t> </a:t>
            </a:r>
            <a:r>
              <a:rPr lang="en-US" dirty="0" err="1" smtClean="0">
                <a:solidFill>
                  <a:srgbClr val="00B050"/>
                </a:solidFill>
              </a:rPr>
              <a:t>kỳ</a:t>
            </a:r>
            <a:r>
              <a:rPr lang="en-US" dirty="0" smtClean="0">
                <a:solidFill>
                  <a:srgbClr val="00B050"/>
                </a:solidFill>
              </a:rPr>
              <a:t>: </a:t>
            </a:r>
            <a:r>
              <a:rPr lang="en-US" dirty="0" err="1" smtClean="0">
                <a:solidFill>
                  <a:srgbClr val="00B050"/>
                </a:solidFill>
              </a:rPr>
              <a:t>phù</a:t>
            </a:r>
            <a:r>
              <a:rPr lang="en-US" dirty="0" smtClean="0">
                <a:solidFill>
                  <a:srgbClr val="00B050"/>
                </a:solidFill>
              </a:rPr>
              <a:t> </a:t>
            </a:r>
            <a:r>
              <a:rPr lang="en-US" dirty="0" err="1" smtClean="0">
                <a:solidFill>
                  <a:srgbClr val="00B050"/>
                </a:solidFill>
              </a:rPr>
              <a:t>hợp</a:t>
            </a:r>
            <a:r>
              <a:rPr lang="en-US" dirty="0" smtClean="0">
                <a:solidFill>
                  <a:srgbClr val="00B050"/>
                </a:solidFill>
              </a:rPr>
              <a:t> </a:t>
            </a:r>
            <a:r>
              <a:rPr lang="en-US" dirty="0" err="1" smtClean="0">
                <a:solidFill>
                  <a:srgbClr val="00B050"/>
                </a:solidFill>
              </a:rPr>
              <a:t>với</a:t>
            </a:r>
            <a:r>
              <a:rPr lang="en-US" dirty="0" smtClean="0">
                <a:solidFill>
                  <a:srgbClr val="00B050"/>
                </a:solidFill>
              </a:rPr>
              <a:t> </a:t>
            </a:r>
            <a:r>
              <a:rPr lang="en-US" dirty="0" err="1" smtClean="0">
                <a:solidFill>
                  <a:srgbClr val="00B050"/>
                </a:solidFill>
              </a:rPr>
              <a:t>nguồn</a:t>
            </a:r>
            <a:r>
              <a:rPr lang="en-US" dirty="0" smtClean="0">
                <a:solidFill>
                  <a:srgbClr val="00B050"/>
                </a:solidFill>
              </a:rPr>
              <a:t> </a:t>
            </a:r>
            <a:r>
              <a:rPr lang="en-US" dirty="0" err="1" smtClean="0">
                <a:solidFill>
                  <a:srgbClr val="00B050"/>
                </a:solidFill>
              </a:rPr>
              <a:t>nước</a:t>
            </a:r>
            <a:r>
              <a:rPr lang="en-US" dirty="0" smtClean="0">
                <a:solidFill>
                  <a:srgbClr val="00B050"/>
                </a:solidFill>
              </a:rPr>
              <a:t> </a:t>
            </a:r>
            <a:r>
              <a:rPr lang="en-US" dirty="0" err="1" smtClean="0">
                <a:solidFill>
                  <a:srgbClr val="00B050"/>
                </a:solidFill>
              </a:rPr>
              <a:t>đang</a:t>
            </a:r>
            <a:r>
              <a:rPr lang="en-US" dirty="0" smtClean="0">
                <a:solidFill>
                  <a:srgbClr val="00B050"/>
                </a:solidFill>
              </a:rPr>
              <a:t> </a:t>
            </a:r>
            <a:r>
              <a:rPr lang="en-US" dirty="0" err="1" smtClean="0">
                <a:solidFill>
                  <a:srgbClr val="00B050"/>
                </a:solidFill>
              </a:rPr>
              <a:t>sử</a:t>
            </a:r>
            <a:r>
              <a:rPr lang="en-US" dirty="0" smtClean="0">
                <a:solidFill>
                  <a:srgbClr val="00B050"/>
                </a:solidFill>
              </a:rPr>
              <a:t> </a:t>
            </a:r>
            <a:r>
              <a:rPr lang="en-US" dirty="0" err="1" smtClean="0">
                <a:solidFill>
                  <a:srgbClr val="00B050"/>
                </a:solidFill>
              </a:rPr>
              <a:t>dụng</a:t>
            </a:r>
            <a:r>
              <a:rPr lang="en-US" dirty="0" smtClean="0">
                <a:solidFill>
                  <a:srgbClr val="00B050"/>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0" indent="0" eaLnBrk="1" fontAlgn="auto" hangingPunct="1">
              <a:spcAft>
                <a:spcPts val="0"/>
              </a:spcAft>
              <a:buFont typeface="Arial" charset="0"/>
              <a:buNone/>
              <a:defRPr/>
            </a:pPr>
            <a:r>
              <a:rPr lang="en-US" dirty="0" smtClean="0">
                <a:solidFill>
                  <a:schemeClr val="accent6"/>
                </a:solidFill>
                <a:latin typeface="Times New Roman" pitchFamily="18" charset="0"/>
                <a:cs typeface="Times New Roman" pitchFamily="18" charset="0"/>
              </a:rPr>
              <a:t>c. </a:t>
            </a:r>
            <a:r>
              <a:rPr lang="en-US" dirty="0" err="1" smtClean="0">
                <a:solidFill>
                  <a:schemeClr val="accent6"/>
                </a:solidFill>
                <a:latin typeface="Times New Roman" pitchFamily="18" charset="0"/>
                <a:cs typeface="Times New Roman" pitchFamily="18" charset="0"/>
              </a:rPr>
              <a:t>Nước</a:t>
            </a:r>
            <a:r>
              <a:rPr lang="en-US" dirty="0" smtClean="0">
                <a:solidFill>
                  <a:schemeClr val="accent6"/>
                </a:solidFill>
                <a:latin typeface="Times New Roman" pitchFamily="18" charset="0"/>
                <a:cs typeface="Times New Roman" pitchFamily="18" charset="0"/>
              </a:rPr>
              <a:t> </a:t>
            </a:r>
            <a:r>
              <a:rPr lang="en-US" dirty="0" err="1" smtClean="0">
                <a:solidFill>
                  <a:schemeClr val="accent6"/>
                </a:solidFill>
                <a:latin typeface="Times New Roman" pitchFamily="18" charset="0"/>
                <a:cs typeface="Times New Roman" pitchFamily="18" charset="0"/>
              </a:rPr>
              <a:t>ăn</a:t>
            </a:r>
            <a:r>
              <a:rPr lang="en-US" dirty="0" smtClean="0">
                <a:solidFill>
                  <a:schemeClr val="accent6"/>
                </a:solidFill>
                <a:latin typeface="Times New Roman" pitchFamily="18" charset="0"/>
                <a:cs typeface="Times New Roman" pitchFamily="18" charset="0"/>
              </a:rPr>
              <a:t> </a:t>
            </a:r>
            <a:r>
              <a:rPr lang="en-US" dirty="0" err="1" smtClean="0">
                <a:solidFill>
                  <a:schemeClr val="accent6"/>
                </a:solidFill>
                <a:latin typeface="Times New Roman" pitchFamily="18" charset="0"/>
                <a:cs typeface="Times New Roman" pitchFamily="18" charset="0"/>
              </a:rPr>
              <a:t>uống</a:t>
            </a:r>
            <a:r>
              <a:rPr lang="en-US" dirty="0" smtClean="0">
                <a:solidFill>
                  <a:schemeClr val="accent6"/>
                </a:solidFill>
                <a:latin typeface="Times New Roman" pitchFamily="18" charset="0"/>
                <a:cs typeface="Times New Roman" pitchFamily="18" charset="0"/>
              </a:rPr>
              <a:t>, </a:t>
            </a:r>
            <a:r>
              <a:rPr lang="en-US" dirty="0" err="1" smtClean="0">
                <a:solidFill>
                  <a:schemeClr val="accent6"/>
                </a:solidFill>
                <a:latin typeface="Times New Roman" pitchFamily="18" charset="0"/>
                <a:cs typeface="Times New Roman" pitchFamily="18" charset="0"/>
              </a:rPr>
              <a:t>chế</a:t>
            </a:r>
            <a:r>
              <a:rPr lang="en-US" dirty="0" smtClean="0">
                <a:solidFill>
                  <a:schemeClr val="accent6"/>
                </a:solidFill>
                <a:latin typeface="Times New Roman" pitchFamily="18" charset="0"/>
                <a:cs typeface="Times New Roman" pitchFamily="18" charset="0"/>
              </a:rPr>
              <a:t> </a:t>
            </a:r>
            <a:r>
              <a:rPr lang="en-US" dirty="0" err="1" smtClean="0">
                <a:solidFill>
                  <a:schemeClr val="accent6"/>
                </a:solidFill>
                <a:latin typeface="Times New Roman" pitchFamily="18" charset="0"/>
                <a:cs typeface="Times New Roman" pitchFamily="18" charset="0"/>
              </a:rPr>
              <a:t>biến</a:t>
            </a:r>
            <a:r>
              <a:rPr lang="en-US" dirty="0" smtClean="0">
                <a:solidFill>
                  <a:schemeClr val="accent6"/>
                </a:solidFill>
                <a:latin typeface="Times New Roman" pitchFamily="18" charset="0"/>
                <a:cs typeface="Times New Roman" pitchFamily="18" charset="0"/>
              </a:rPr>
              <a:t> </a:t>
            </a:r>
            <a:r>
              <a:rPr lang="en-US" dirty="0" err="1" smtClean="0">
                <a:solidFill>
                  <a:schemeClr val="accent6"/>
                </a:solidFill>
                <a:latin typeface="Times New Roman" pitchFamily="18" charset="0"/>
                <a:cs typeface="Times New Roman" pitchFamily="18" charset="0"/>
              </a:rPr>
              <a:t>thực</a:t>
            </a:r>
            <a:r>
              <a:rPr lang="en-US" dirty="0" smtClean="0">
                <a:solidFill>
                  <a:schemeClr val="accent6"/>
                </a:solidFill>
                <a:latin typeface="Times New Roman" pitchFamily="18" charset="0"/>
                <a:cs typeface="Times New Roman" pitchFamily="18" charset="0"/>
              </a:rPr>
              <a:t> </a:t>
            </a:r>
            <a:r>
              <a:rPr lang="en-US" dirty="0" err="1" smtClean="0">
                <a:solidFill>
                  <a:schemeClr val="accent6"/>
                </a:solidFill>
                <a:latin typeface="Times New Roman" pitchFamily="18" charset="0"/>
                <a:cs typeface="Times New Roman" pitchFamily="18" charset="0"/>
              </a:rPr>
              <a:t>phẩm</a:t>
            </a:r>
            <a:r>
              <a:rPr lang="en-US" dirty="0" smtClean="0">
                <a:solidFill>
                  <a:schemeClr val="accent6"/>
                </a:solidFill>
                <a:latin typeface="Times New Roman" pitchFamily="18" charset="0"/>
                <a:cs typeface="Times New Roman" pitchFamily="18" charset="0"/>
              </a:rPr>
              <a:t>: </a:t>
            </a:r>
          </a:p>
          <a:p>
            <a:pPr eaLnBrk="1" fontAlgn="auto" hangingPunct="1">
              <a:spcAft>
                <a:spcPts val="0"/>
              </a:spcAft>
              <a:buFont typeface="Wingdings" pitchFamily="2" charset="2"/>
              <a:buChar char="Ø"/>
              <a:defRPr/>
            </a:pPr>
            <a:r>
              <a:rPr lang="en-US" dirty="0" err="1" smtClean="0">
                <a:solidFill>
                  <a:srgbClr val="FF0066"/>
                </a:solidFill>
                <a:latin typeface="Times New Roman" pitchFamily="18" charset="0"/>
                <a:cs typeface="Times New Roman" pitchFamily="18" charset="0"/>
              </a:rPr>
              <a:t>Yêu</a:t>
            </a:r>
            <a:r>
              <a:rPr lang="en-US" dirty="0" smtClean="0">
                <a:solidFill>
                  <a:srgbClr val="FF0066"/>
                </a:solidFill>
                <a:latin typeface="Times New Roman" pitchFamily="18" charset="0"/>
                <a:cs typeface="Times New Roman" pitchFamily="18" charset="0"/>
              </a:rPr>
              <a:t> </a:t>
            </a:r>
            <a:r>
              <a:rPr lang="en-US" dirty="0" err="1" smtClean="0">
                <a:solidFill>
                  <a:srgbClr val="FF0066"/>
                </a:solidFill>
                <a:latin typeface="Times New Roman" pitchFamily="18" charset="0"/>
                <a:cs typeface="Times New Roman" pitchFamily="18" charset="0"/>
              </a:rPr>
              <a:t>cầu</a:t>
            </a:r>
            <a:r>
              <a:rPr lang="en-US" dirty="0" smtClean="0">
                <a:solidFill>
                  <a:srgbClr val="FF0066"/>
                </a:solidFill>
                <a:latin typeface="Times New Roman" pitchFamily="18" charset="0"/>
                <a:cs typeface="Times New Roman" pitchFamily="18" charset="0"/>
              </a:rPr>
              <a:t> </a:t>
            </a:r>
            <a:r>
              <a:rPr lang="en-US" dirty="0" err="1" smtClean="0">
                <a:solidFill>
                  <a:srgbClr val="FF0066"/>
                </a:solidFill>
                <a:latin typeface="Times New Roman" pitchFamily="18" charset="0"/>
                <a:cs typeface="Times New Roman" pitchFamily="18" charset="0"/>
              </a:rPr>
              <a:t>chất</a:t>
            </a:r>
            <a:r>
              <a:rPr lang="en-US" dirty="0" smtClean="0">
                <a:solidFill>
                  <a:srgbClr val="FF0066"/>
                </a:solidFill>
                <a:latin typeface="Times New Roman" pitchFamily="18" charset="0"/>
                <a:cs typeface="Times New Roman" pitchFamily="18" charset="0"/>
              </a:rPr>
              <a:t> </a:t>
            </a:r>
            <a:r>
              <a:rPr lang="en-US" dirty="0" err="1" smtClean="0">
                <a:solidFill>
                  <a:srgbClr val="FF0066"/>
                </a:solidFill>
                <a:latin typeface="Times New Roman" pitchFamily="18" charset="0"/>
                <a:cs typeface="Times New Roman" pitchFamily="18" charset="0"/>
              </a:rPr>
              <a:t>lượng</a:t>
            </a:r>
            <a:r>
              <a:rPr lang="en-US" dirty="0" smtClean="0">
                <a:solidFill>
                  <a:srgbClr val="FF0066"/>
                </a:solidFill>
                <a:latin typeface="Times New Roman" pitchFamily="18" charset="0"/>
                <a:cs typeface="Times New Roman" pitchFamily="18" charset="0"/>
              </a:rPr>
              <a:t> </a:t>
            </a:r>
            <a:r>
              <a:rPr lang="en-US" dirty="0" err="1" smtClean="0">
                <a:solidFill>
                  <a:srgbClr val="FF0066"/>
                </a:solidFill>
                <a:latin typeface="Times New Roman" pitchFamily="18" charset="0"/>
                <a:cs typeface="Times New Roman" pitchFamily="18" charset="0"/>
              </a:rPr>
              <a:t>nước</a:t>
            </a:r>
            <a:r>
              <a:rPr lang="en-US" dirty="0" smtClean="0">
                <a:solidFill>
                  <a:srgbClr val="FF0066"/>
                </a:solidFill>
                <a:latin typeface="Times New Roman" pitchFamily="18" charset="0"/>
                <a:cs typeface="Times New Roman" pitchFamily="18" charset="0"/>
              </a:rPr>
              <a:t> </a:t>
            </a:r>
            <a:r>
              <a:rPr lang="en-US" dirty="0" err="1" smtClean="0">
                <a:solidFill>
                  <a:srgbClr val="FF0066"/>
                </a:solidFill>
                <a:latin typeface="Times New Roman" pitchFamily="18" charset="0"/>
                <a:cs typeface="Times New Roman" pitchFamily="18" charset="0"/>
              </a:rPr>
              <a:t>đạt</a:t>
            </a:r>
            <a:r>
              <a:rPr lang="vi-VN" dirty="0" smtClean="0">
                <a:solidFill>
                  <a:srgbClr val="FF0066"/>
                </a:solidFill>
                <a:latin typeface="Times New Roman" pitchFamily="18" charset="0"/>
                <a:cs typeface="Times New Roman" pitchFamily="18" charset="0"/>
              </a:rPr>
              <a:t> Quy chuẩn kỹ thuật quốc gia QCVN </a:t>
            </a:r>
            <a:r>
              <a:rPr lang="en-US" dirty="0" smtClean="0">
                <a:solidFill>
                  <a:srgbClr val="FF0066"/>
                </a:solidFill>
                <a:latin typeface="Times New Roman" pitchFamily="18" charset="0"/>
                <a:cs typeface="Times New Roman" pitchFamily="18" charset="0"/>
              </a:rPr>
              <a:t>01</a:t>
            </a:r>
            <a:r>
              <a:rPr lang="vi-VN" dirty="0" smtClean="0">
                <a:solidFill>
                  <a:srgbClr val="FF0066"/>
                </a:solidFill>
                <a:latin typeface="Times New Roman" pitchFamily="18" charset="0"/>
                <a:cs typeface="Times New Roman" pitchFamily="18" charset="0"/>
              </a:rPr>
              <a:t>:200</a:t>
            </a:r>
            <a:r>
              <a:rPr lang="en-US" dirty="0" smtClean="0">
                <a:solidFill>
                  <a:srgbClr val="FF0066"/>
                </a:solidFill>
                <a:latin typeface="Times New Roman" pitchFamily="18" charset="0"/>
                <a:cs typeface="Times New Roman" pitchFamily="18" charset="0"/>
              </a:rPr>
              <a:t>9</a:t>
            </a:r>
            <a:r>
              <a:rPr lang="vi-VN" dirty="0" smtClean="0">
                <a:solidFill>
                  <a:srgbClr val="FF0066"/>
                </a:solidFill>
                <a:latin typeface="Times New Roman" pitchFamily="18" charset="0"/>
                <a:cs typeface="Times New Roman" pitchFamily="18" charset="0"/>
              </a:rPr>
              <a:t>/BYT</a:t>
            </a:r>
            <a:endParaRPr lang="en-US" dirty="0" err="1" smtClean="0">
              <a:solidFill>
                <a:srgbClr val="FF0066"/>
              </a:solidFill>
              <a:latin typeface="Times New Roman" pitchFamily="18" charset="0"/>
              <a:cs typeface="Times New Roman" pitchFamily="18" charset="0"/>
            </a:endParaRPr>
          </a:p>
          <a:p>
            <a:pPr eaLnBrk="1" fontAlgn="auto" hangingPunct="1">
              <a:spcAft>
                <a:spcPts val="0"/>
              </a:spcAft>
              <a:buFont typeface="Wingdings" pitchFamily="2" charset="2"/>
              <a:buChar char="Ø"/>
              <a:defRPr/>
            </a:pPr>
            <a:r>
              <a:rPr lang="en-US" dirty="0" err="1" smtClean="0">
                <a:latin typeface="Times New Roman" pitchFamily="18" charset="0"/>
                <a:cs typeface="Times New Roman" pitchFamily="18" charset="0"/>
              </a:rPr>
              <a:t>Thang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a:t>
            </a:r>
            <a:r>
              <a:rPr lang="en-US" dirty="0" smtClean="0">
                <a:latin typeface="Times New Roman" pitchFamily="18" charset="0"/>
                <a:cs typeface="Times New Roman" pitchFamily="18" charset="0"/>
              </a:rPr>
              <a:t> 13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điểm</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dung </a:t>
            </a:r>
            <a:r>
              <a:rPr lang="en-US" dirty="0" err="1" smtClean="0">
                <a:latin typeface="Times New Roman" pitchFamily="18" charset="0"/>
                <a:cs typeface="Times New Roman" pitchFamily="18" charset="0"/>
              </a:rPr>
              <a:t>đánh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phẩm</a:t>
            </a:r>
            <a:r>
              <a:rPr lang="en-US" dirty="0" smtClean="0">
                <a:latin typeface="Times New Roman" pitchFamily="18" charset="0"/>
                <a:cs typeface="Times New Roman" pitchFamily="18" charset="0"/>
              </a:rPr>
              <a:t>.</a:t>
            </a:r>
          </a:p>
          <a:p>
            <a:pPr eaLnBrk="1" fontAlgn="auto" hangingPunct="1">
              <a:spcAft>
                <a:spcPts val="0"/>
              </a:spcAft>
              <a:buFont typeface="Wingdings" pitchFamily="2" charset="2"/>
              <a:buChar char="Ø"/>
              <a:defRPr/>
            </a:pPr>
            <a:r>
              <a:rPr lang="en-US" sz="3000" dirty="0" err="1" smtClean="0">
                <a:solidFill>
                  <a:srgbClr val="0070C0"/>
                </a:solidFill>
                <a:latin typeface="Times New Roman" pitchFamily="18" charset="0"/>
                <a:cs typeface="Times New Roman" pitchFamily="18" charset="0"/>
              </a:rPr>
              <a:t>Thực</a:t>
            </a:r>
            <a:r>
              <a:rPr lang="en-US" sz="3000" dirty="0" smtClean="0">
                <a:solidFill>
                  <a:srgbClr val="0070C0"/>
                </a:solidFill>
                <a:latin typeface="Times New Roman" pitchFamily="18" charset="0"/>
                <a:cs typeface="Times New Roman" pitchFamily="18" charset="0"/>
              </a:rPr>
              <a:t> </a:t>
            </a:r>
            <a:r>
              <a:rPr lang="en-US" sz="3000" dirty="0" err="1" smtClean="0">
                <a:solidFill>
                  <a:srgbClr val="0070C0"/>
                </a:solidFill>
                <a:latin typeface="Times New Roman" pitchFamily="18" charset="0"/>
                <a:cs typeface="Times New Roman" pitchFamily="18" charset="0"/>
              </a:rPr>
              <a:t>hiện</a:t>
            </a:r>
            <a:r>
              <a:rPr lang="en-US" sz="3000" dirty="0" smtClean="0">
                <a:solidFill>
                  <a:srgbClr val="0070C0"/>
                </a:solidFill>
                <a:latin typeface="Times New Roman" pitchFamily="18" charset="0"/>
                <a:cs typeface="Times New Roman" pitchFamily="18" charset="0"/>
              </a:rPr>
              <a:t> </a:t>
            </a:r>
            <a:r>
              <a:rPr lang="en-US" sz="3000" dirty="0" err="1" smtClean="0">
                <a:solidFill>
                  <a:srgbClr val="0070C0"/>
                </a:solidFill>
                <a:latin typeface="Times New Roman" pitchFamily="18" charset="0"/>
                <a:cs typeface="Times New Roman" pitchFamily="18" charset="0"/>
              </a:rPr>
              <a:t>theo</a:t>
            </a:r>
            <a:r>
              <a:rPr lang="en-US" sz="3000" dirty="0" smtClean="0">
                <a:solidFill>
                  <a:srgbClr val="0070C0"/>
                </a:solidFill>
                <a:latin typeface="Times New Roman" pitchFamily="18" charset="0"/>
                <a:cs typeface="Times New Roman" pitchFamily="18" charset="0"/>
              </a:rPr>
              <a:t> </a:t>
            </a:r>
            <a:r>
              <a:rPr lang="en-US" sz="3000" dirty="0" err="1" smtClean="0">
                <a:solidFill>
                  <a:srgbClr val="0070C0"/>
                </a:solidFill>
                <a:latin typeface="Times New Roman" pitchFamily="18" charset="0"/>
                <a:cs typeface="Times New Roman" pitchFamily="18" charset="0"/>
              </a:rPr>
              <a:t>hướng</a:t>
            </a:r>
            <a:r>
              <a:rPr lang="en-US" sz="3000" dirty="0" smtClean="0">
                <a:solidFill>
                  <a:srgbClr val="0070C0"/>
                </a:solidFill>
                <a:latin typeface="Times New Roman" pitchFamily="18" charset="0"/>
                <a:cs typeface="Times New Roman" pitchFamily="18" charset="0"/>
              </a:rPr>
              <a:t> </a:t>
            </a:r>
            <a:r>
              <a:rPr lang="en-US" sz="3000" dirty="0" err="1" smtClean="0">
                <a:solidFill>
                  <a:srgbClr val="0070C0"/>
                </a:solidFill>
                <a:latin typeface="Times New Roman" pitchFamily="18" charset="0"/>
                <a:cs typeface="Times New Roman" pitchFamily="18" charset="0"/>
              </a:rPr>
              <a:t>dẫn</a:t>
            </a:r>
            <a:r>
              <a:rPr lang="en-US" sz="3000" dirty="0" smtClean="0">
                <a:solidFill>
                  <a:srgbClr val="0070C0"/>
                </a:solidFill>
                <a:latin typeface="Times New Roman" pitchFamily="18" charset="0"/>
                <a:cs typeface="Times New Roman" pitchFamily="18" charset="0"/>
              </a:rPr>
              <a:t> </a:t>
            </a:r>
            <a:r>
              <a:rPr lang="en-US" sz="3000" dirty="0" err="1" smtClean="0">
                <a:solidFill>
                  <a:srgbClr val="0070C0"/>
                </a:solidFill>
                <a:latin typeface="Times New Roman" pitchFamily="18" charset="0"/>
                <a:cs typeface="Times New Roman" pitchFamily="18" charset="0"/>
              </a:rPr>
              <a:t>của</a:t>
            </a:r>
            <a:r>
              <a:rPr lang="en-US" sz="3000" dirty="0" smtClean="0">
                <a:solidFill>
                  <a:srgbClr val="0070C0"/>
                </a:solidFill>
                <a:latin typeface="Times New Roman" pitchFamily="18" charset="0"/>
                <a:cs typeface="Times New Roman" pitchFamily="18" charset="0"/>
              </a:rPr>
              <a:t> Ban </a:t>
            </a:r>
            <a:r>
              <a:rPr lang="en-US" sz="3000" dirty="0" err="1" smtClean="0">
                <a:solidFill>
                  <a:srgbClr val="0070C0"/>
                </a:solidFill>
                <a:latin typeface="Times New Roman" pitchFamily="18" charset="0"/>
                <a:cs typeface="Times New Roman" pitchFamily="18" charset="0"/>
              </a:rPr>
              <a:t>quản</a:t>
            </a:r>
            <a:r>
              <a:rPr lang="en-US" sz="3000" dirty="0" smtClean="0">
                <a:solidFill>
                  <a:srgbClr val="0070C0"/>
                </a:solidFill>
                <a:latin typeface="Times New Roman" pitchFamily="18" charset="0"/>
                <a:cs typeface="Times New Roman" pitchFamily="18" charset="0"/>
              </a:rPr>
              <a:t> </a:t>
            </a:r>
            <a:r>
              <a:rPr lang="en-US" sz="3000" dirty="0" err="1" smtClean="0">
                <a:solidFill>
                  <a:srgbClr val="0070C0"/>
                </a:solidFill>
                <a:latin typeface="Times New Roman" pitchFamily="18" charset="0"/>
                <a:cs typeface="Times New Roman" pitchFamily="18" charset="0"/>
              </a:rPr>
              <a:t>lý</a:t>
            </a:r>
            <a:r>
              <a:rPr lang="en-US" sz="3000" dirty="0" smtClean="0">
                <a:solidFill>
                  <a:srgbClr val="0070C0"/>
                </a:solidFill>
                <a:latin typeface="Times New Roman" pitchFamily="18" charset="0"/>
                <a:cs typeface="Times New Roman" pitchFamily="18" charset="0"/>
              </a:rPr>
              <a:t> An </a:t>
            </a:r>
            <a:r>
              <a:rPr lang="en-US" sz="3000" dirty="0" err="1" smtClean="0">
                <a:solidFill>
                  <a:srgbClr val="0070C0"/>
                </a:solidFill>
                <a:latin typeface="Times New Roman" pitchFamily="18" charset="0"/>
                <a:cs typeface="Times New Roman" pitchFamily="18" charset="0"/>
              </a:rPr>
              <a:t>toàn</a:t>
            </a:r>
            <a:r>
              <a:rPr lang="en-US" sz="3000" dirty="0" smtClean="0">
                <a:solidFill>
                  <a:srgbClr val="0070C0"/>
                </a:solidFill>
                <a:latin typeface="Times New Roman" pitchFamily="18" charset="0"/>
                <a:cs typeface="Times New Roman" pitchFamily="18" charset="0"/>
              </a:rPr>
              <a:t> </a:t>
            </a:r>
            <a:r>
              <a:rPr lang="en-US" sz="3000" dirty="0" err="1" smtClean="0">
                <a:solidFill>
                  <a:srgbClr val="0070C0"/>
                </a:solidFill>
                <a:latin typeface="Times New Roman" pitchFamily="18" charset="0"/>
                <a:cs typeface="Times New Roman" pitchFamily="18" charset="0"/>
              </a:rPr>
              <a:t>thực</a:t>
            </a:r>
            <a:r>
              <a:rPr lang="en-US" sz="3000" dirty="0" smtClean="0">
                <a:solidFill>
                  <a:srgbClr val="0070C0"/>
                </a:solidFill>
                <a:latin typeface="Times New Roman" pitchFamily="18" charset="0"/>
                <a:cs typeface="Times New Roman" pitchFamily="18" charset="0"/>
              </a:rPr>
              <a:t> </a:t>
            </a:r>
            <a:r>
              <a:rPr lang="en-US" sz="3000" dirty="0" err="1" smtClean="0">
                <a:solidFill>
                  <a:srgbClr val="0070C0"/>
                </a:solidFill>
                <a:latin typeface="Times New Roman" pitchFamily="18" charset="0"/>
                <a:cs typeface="Times New Roman" pitchFamily="18" charset="0"/>
              </a:rPr>
              <a:t>phẩm</a:t>
            </a:r>
            <a:r>
              <a:rPr lang="en-US" sz="3000" dirty="0" smtClean="0">
                <a:solidFill>
                  <a:srgbClr val="0070C0"/>
                </a:solidFill>
                <a:latin typeface="Times New Roman" pitchFamily="18" charset="0"/>
                <a:cs typeface="Times New Roman" pitchFamily="18" charset="0"/>
              </a:rPr>
              <a:t> </a:t>
            </a:r>
            <a:r>
              <a:rPr lang="en-US" sz="3000" dirty="0" err="1" smtClean="0">
                <a:solidFill>
                  <a:srgbClr val="0070C0"/>
                </a:solidFill>
                <a:latin typeface="Times New Roman" pitchFamily="18" charset="0"/>
                <a:cs typeface="Times New Roman" pitchFamily="18" charset="0"/>
              </a:rPr>
              <a:t>Thành</a:t>
            </a:r>
            <a:r>
              <a:rPr lang="en-US" sz="3000" dirty="0" smtClean="0">
                <a:solidFill>
                  <a:srgbClr val="0070C0"/>
                </a:solidFill>
                <a:latin typeface="Times New Roman" pitchFamily="18" charset="0"/>
                <a:cs typeface="Times New Roman" pitchFamily="18" charset="0"/>
              </a:rPr>
              <a:t> </a:t>
            </a:r>
            <a:r>
              <a:rPr lang="en-US" sz="3000" dirty="0" err="1" smtClean="0">
                <a:solidFill>
                  <a:srgbClr val="0070C0"/>
                </a:solidFill>
                <a:latin typeface="Times New Roman" pitchFamily="18" charset="0"/>
                <a:cs typeface="Times New Roman" pitchFamily="18" charset="0"/>
              </a:rPr>
              <a:t>phố</a:t>
            </a:r>
            <a:r>
              <a:rPr lang="en-US" sz="3000" dirty="0" smtClean="0">
                <a:solidFill>
                  <a:srgbClr val="0070C0"/>
                </a:solidFill>
                <a:latin typeface="Times New Roman" pitchFamily="18" charset="0"/>
                <a:cs typeface="Times New Roman" pitchFamily="18" charset="0"/>
              </a:rPr>
              <a:t>.</a:t>
            </a:r>
          </a:p>
        </p:txBody>
      </p:sp>
      <p:sp>
        <p:nvSpPr>
          <p:cNvPr id="5" name="Title 1"/>
          <p:cNvSpPr txBox="1">
            <a:spLocks/>
          </p:cNvSpPr>
          <p:nvPr/>
        </p:nvSpPr>
        <p:spPr bwMode="auto">
          <a:xfrm>
            <a:off x="609600" y="427038"/>
            <a:ext cx="8229600" cy="1143000"/>
          </a:xfrm>
          <a:prstGeom prst="rect">
            <a:avLst/>
          </a:prstGeom>
          <a:noFill/>
          <a:ln>
            <a:noFill/>
          </a:ln>
          <a:extLst/>
        </p:spPr>
        <p:txBody>
          <a:bodyPr anchor="ctr">
            <a:normAutofit fontScale="90000" lnSpcReduction="2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US" b="1" dirty="0" smtClean="0">
                <a:solidFill>
                  <a:srgbClr val="00B0F0"/>
                </a:solidFill>
                <a:latin typeface="Times New Roman" pitchFamily="18" charset="0"/>
                <a:cs typeface="Times New Roman" pitchFamily="18" charset="0"/>
              </a:rPr>
              <a:t>1. </a:t>
            </a:r>
            <a:r>
              <a:rPr lang="en-US" b="1" dirty="0" err="1" smtClean="0">
                <a:solidFill>
                  <a:srgbClr val="00B0F0"/>
                </a:solidFill>
                <a:latin typeface="Times New Roman" pitchFamily="18" charset="0"/>
                <a:cs typeface="Times New Roman" pitchFamily="18" charset="0"/>
              </a:rPr>
              <a:t>Các</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điều</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kiện</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về</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cấp</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thoát</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nước</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trong</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trường</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học</a:t>
            </a:r>
            <a:r>
              <a:rPr lang="en-US" b="1" dirty="0" smtClean="0">
                <a:solidFill>
                  <a:srgbClr val="00B0F0"/>
                </a:solidFill>
                <a:latin typeface="Times New Roman" pitchFamily="18" charset="0"/>
                <a:cs typeface="Times New Roman" pitchFamily="18" charset="0"/>
              </a:rPr>
              <a:t> (9).</a:t>
            </a: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229600" cy="1143000"/>
          </a:xfrm>
        </p:spPr>
        <p:txBody>
          <a:bodyPr rtlCol="0">
            <a:normAutofit/>
          </a:bodyPr>
          <a:lstStyle/>
          <a:p>
            <a:pPr eaLnBrk="1" fontAlgn="auto" hangingPunct="1">
              <a:spcAft>
                <a:spcPts val="0"/>
              </a:spcAft>
              <a:defRPr/>
            </a:pPr>
            <a:r>
              <a:rPr lang="en-US" sz="6000" b="1" dirty="0" smtClean="0">
                <a:solidFill>
                  <a:schemeClr val="accent6">
                    <a:lumMod val="75000"/>
                  </a:schemeClr>
                </a:solidFill>
                <a:latin typeface="Times New Roman" pitchFamily="18" charset="0"/>
                <a:cs typeface="Times New Roman" pitchFamily="18" charset="0"/>
              </a:rPr>
              <a:t>2. </a:t>
            </a:r>
            <a:r>
              <a:rPr lang="en-US" sz="6000" b="1" dirty="0" err="1" smtClean="0">
                <a:solidFill>
                  <a:schemeClr val="accent6">
                    <a:lumMod val="75000"/>
                  </a:schemeClr>
                </a:solidFill>
                <a:latin typeface="Times New Roman" pitchFamily="18" charset="0"/>
                <a:cs typeface="Times New Roman" pitchFamily="18" charset="0"/>
              </a:rPr>
              <a:t>Công</a:t>
            </a:r>
            <a:r>
              <a:rPr lang="en-US" sz="6000" b="1" dirty="0" smtClean="0">
                <a:solidFill>
                  <a:schemeClr val="accent6">
                    <a:lumMod val="75000"/>
                  </a:schemeClr>
                </a:solidFill>
                <a:latin typeface="Times New Roman" pitchFamily="18" charset="0"/>
                <a:cs typeface="Times New Roman" pitchFamily="18" charset="0"/>
              </a:rPr>
              <a:t> </a:t>
            </a:r>
            <a:r>
              <a:rPr lang="en-US" sz="6000" b="1" dirty="0" err="1" smtClean="0">
                <a:solidFill>
                  <a:schemeClr val="accent6">
                    <a:lumMod val="75000"/>
                  </a:schemeClr>
                </a:solidFill>
                <a:latin typeface="Times New Roman" pitchFamily="18" charset="0"/>
                <a:cs typeface="Times New Roman" pitchFamily="18" charset="0"/>
              </a:rPr>
              <a:t>trình</a:t>
            </a:r>
            <a:r>
              <a:rPr lang="en-US" sz="6000" b="1" dirty="0" smtClean="0">
                <a:solidFill>
                  <a:schemeClr val="accent6">
                    <a:lumMod val="75000"/>
                  </a:schemeClr>
                </a:solidFill>
                <a:latin typeface="Times New Roman" pitchFamily="18" charset="0"/>
                <a:cs typeface="Times New Roman" pitchFamily="18" charset="0"/>
              </a:rPr>
              <a:t> </a:t>
            </a:r>
            <a:r>
              <a:rPr lang="en-US" sz="6000" b="1" dirty="0" err="1" smtClean="0">
                <a:solidFill>
                  <a:schemeClr val="accent6">
                    <a:lumMod val="75000"/>
                  </a:schemeClr>
                </a:solidFill>
                <a:latin typeface="Times New Roman" pitchFamily="18" charset="0"/>
                <a:cs typeface="Times New Roman" pitchFamily="18" charset="0"/>
              </a:rPr>
              <a:t>vệ</a:t>
            </a:r>
            <a:r>
              <a:rPr lang="en-US" sz="6000" b="1" dirty="0" smtClean="0">
                <a:solidFill>
                  <a:schemeClr val="accent6">
                    <a:lumMod val="75000"/>
                  </a:schemeClr>
                </a:solidFill>
                <a:latin typeface="Times New Roman" pitchFamily="18" charset="0"/>
                <a:cs typeface="Times New Roman" pitchFamily="18" charset="0"/>
              </a:rPr>
              <a:t> </a:t>
            </a:r>
            <a:r>
              <a:rPr lang="en-US" sz="6000" b="1" dirty="0" err="1" smtClean="0">
                <a:solidFill>
                  <a:schemeClr val="accent6">
                    <a:lumMod val="75000"/>
                  </a:schemeClr>
                </a:solidFill>
                <a:latin typeface="Times New Roman" pitchFamily="18" charset="0"/>
                <a:cs typeface="Times New Roman" pitchFamily="18" charset="0"/>
              </a:rPr>
              <a:t>sinh</a:t>
            </a:r>
            <a:r>
              <a:rPr lang="en-US" sz="6000" b="1" dirty="0" smtClean="0">
                <a:solidFill>
                  <a:schemeClr val="accent6">
                    <a:lumMod val="75000"/>
                  </a:schemeClr>
                </a:solidFill>
                <a:latin typeface="Times New Roman" pitchFamily="18" charset="0"/>
                <a:cs typeface="Times New Roman" pitchFamily="18" charset="0"/>
              </a:rPr>
              <a:t>.</a:t>
            </a:r>
            <a:endParaRPr lang="en-US" sz="6000" dirty="0" smtClean="0">
              <a:solidFill>
                <a:schemeClr val="accent6">
                  <a:lumMod val="75000"/>
                </a:schemeClr>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dirty="0" smtClean="0">
                <a:solidFill>
                  <a:schemeClr val="accent6">
                    <a:lumMod val="75000"/>
                  </a:schemeClr>
                </a:solidFill>
                <a:latin typeface="Times New Roman" pitchFamily="18" charset="0"/>
                <a:cs typeface="Times New Roman" pitchFamily="18" charset="0"/>
              </a:rPr>
              <a:t>2. </a:t>
            </a:r>
            <a:r>
              <a:rPr lang="en-US" b="1" dirty="0" err="1" smtClean="0">
                <a:solidFill>
                  <a:schemeClr val="accent6">
                    <a:lumMod val="75000"/>
                  </a:schemeClr>
                </a:solidFill>
                <a:latin typeface="Times New Roman" pitchFamily="18" charset="0"/>
                <a:cs typeface="Times New Roman" pitchFamily="18" charset="0"/>
              </a:rPr>
              <a:t>Công</a:t>
            </a:r>
            <a:r>
              <a:rPr lang="en-US" b="1" dirty="0" smtClean="0">
                <a:solidFill>
                  <a:schemeClr val="accent6">
                    <a:lumMod val="75000"/>
                  </a:schemeClr>
                </a:solidFill>
                <a:latin typeface="Times New Roman" pitchFamily="18" charset="0"/>
                <a:cs typeface="Times New Roman" pitchFamily="18" charset="0"/>
              </a:rPr>
              <a:t> </a:t>
            </a:r>
            <a:r>
              <a:rPr lang="en-US" b="1" dirty="0" err="1" smtClean="0">
                <a:solidFill>
                  <a:schemeClr val="accent6">
                    <a:lumMod val="75000"/>
                  </a:schemeClr>
                </a:solidFill>
                <a:latin typeface="Times New Roman" pitchFamily="18" charset="0"/>
                <a:cs typeface="Times New Roman" pitchFamily="18" charset="0"/>
              </a:rPr>
              <a:t>trình</a:t>
            </a:r>
            <a:r>
              <a:rPr lang="en-US" b="1" dirty="0" smtClean="0">
                <a:solidFill>
                  <a:schemeClr val="accent6">
                    <a:lumMod val="75000"/>
                  </a:schemeClr>
                </a:solidFill>
                <a:latin typeface="Times New Roman" pitchFamily="18" charset="0"/>
                <a:cs typeface="Times New Roman" pitchFamily="18" charset="0"/>
              </a:rPr>
              <a:t> </a:t>
            </a:r>
            <a:r>
              <a:rPr lang="en-US" b="1" dirty="0" err="1" smtClean="0">
                <a:solidFill>
                  <a:schemeClr val="accent6">
                    <a:lumMod val="75000"/>
                  </a:schemeClr>
                </a:solidFill>
                <a:latin typeface="Times New Roman" pitchFamily="18" charset="0"/>
                <a:cs typeface="Times New Roman" pitchFamily="18" charset="0"/>
              </a:rPr>
              <a:t>vệ</a:t>
            </a:r>
            <a:r>
              <a:rPr lang="en-US" b="1" dirty="0" smtClean="0">
                <a:solidFill>
                  <a:schemeClr val="accent6">
                    <a:lumMod val="75000"/>
                  </a:schemeClr>
                </a:solidFill>
                <a:latin typeface="Times New Roman" pitchFamily="18" charset="0"/>
                <a:cs typeface="Times New Roman" pitchFamily="18" charset="0"/>
              </a:rPr>
              <a:t> </a:t>
            </a:r>
            <a:r>
              <a:rPr lang="en-US" b="1" dirty="0" err="1" smtClean="0">
                <a:solidFill>
                  <a:schemeClr val="accent6">
                    <a:lumMod val="75000"/>
                  </a:schemeClr>
                </a:solidFill>
                <a:latin typeface="Times New Roman" pitchFamily="18" charset="0"/>
                <a:cs typeface="Times New Roman" pitchFamily="18" charset="0"/>
              </a:rPr>
              <a:t>sinh</a:t>
            </a:r>
            <a:r>
              <a:rPr lang="en-US" b="1" dirty="0" smtClean="0">
                <a:solidFill>
                  <a:schemeClr val="accent6">
                    <a:lumMod val="75000"/>
                  </a:schemeClr>
                </a:solidFill>
                <a:latin typeface="Times New Roman" pitchFamily="18" charset="0"/>
                <a:cs typeface="Times New Roman" pitchFamily="18" charset="0"/>
              </a:rPr>
              <a:t>.</a:t>
            </a:r>
            <a:endParaRPr lang="en-US" dirty="0" smtClean="0">
              <a:solidFill>
                <a:schemeClr val="accent6">
                  <a:lumMod val="75000"/>
                </a:schemeClr>
              </a:solidFill>
            </a:endParaRPr>
          </a:p>
        </p:txBody>
      </p:sp>
      <p:sp>
        <p:nvSpPr>
          <p:cNvPr id="3" name="Content Placeholder 2"/>
          <p:cNvSpPr>
            <a:spLocks noGrp="1"/>
          </p:cNvSpPr>
          <p:nvPr>
            <p:ph idx="1"/>
          </p:nvPr>
        </p:nvSpPr>
        <p:spPr/>
        <p:txBody>
          <a:bodyPr rtlCol="0">
            <a:normAutofit/>
          </a:bodyPr>
          <a:lstStyle/>
          <a:p>
            <a:pPr eaLnBrk="1" fontAlgn="auto" hangingPunct="1">
              <a:spcAft>
                <a:spcPts val="0"/>
              </a:spcAft>
              <a:buFont typeface="Wingdings" pitchFamily="2" charset="2"/>
              <a:buChar char="v"/>
              <a:defRPr/>
            </a:pPr>
            <a:r>
              <a:rPr lang="en-US" dirty="0" err="1" smtClean="0">
                <a:solidFill>
                  <a:schemeClr val="accent6"/>
                </a:solidFill>
                <a:latin typeface="Times New Roman" panose="02020603050405020304" pitchFamily="18" charset="0"/>
                <a:cs typeface="Times New Roman" panose="02020603050405020304" pitchFamily="18" charset="0"/>
              </a:rPr>
              <a:t>Quy</a:t>
            </a:r>
            <a:r>
              <a:rPr lang="en-US" dirty="0" smtClean="0">
                <a:solidFill>
                  <a:schemeClr val="accent6"/>
                </a:solidFill>
                <a:latin typeface="Times New Roman" panose="02020603050405020304" pitchFamily="18" charset="0"/>
                <a:cs typeface="Times New Roman" panose="02020603050405020304" pitchFamily="18" charset="0"/>
              </a:rPr>
              <a:t> </a:t>
            </a:r>
            <a:r>
              <a:rPr lang="en-US" dirty="0" err="1" smtClean="0">
                <a:solidFill>
                  <a:schemeClr val="accent6"/>
                </a:solidFill>
                <a:latin typeface="Times New Roman" panose="02020603050405020304" pitchFamily="18" charset="0"/>
                <a:cs typeface="Times New Roman" panose="02020603050405020304" pitchFamily="18" charset="0"/>
              </a:rPr>
              <a:t>định</a:t>
            </a:r>
            <a:r>
              <a:rPr lang="en-US" dirty="0" smtClean="0">
                <a:solidFill>
                  <a:schemeClr val="accent6"/>
                </a:solidFill>
                <a:latin typeface="Times New Roman" panose="02020603050405020304" pitchFamily="18" charset="0"/>
                <a:cs typeface="Times New Roman" panose="02020603050405020304" pitchFamily="18" charset="0"/>
              </a:rPr>
              <a:t> </a:t>
            </a:r>
            <a:r>
              <a:rPr lang="en-US" dirty="0" err="1" smtClean="0">
                <a:solidFill>
                  <a:schemeClr val="accent6"/>
                </a:solidFill>
                <a:latin typeface="Times New Roman" panose="02020603050405020304" pitchFamily="18" charset="0"/>
                <a:cs typeface="Times New Roman" panose="02020603050405020304" pitchFamily="18" charset="0"/>
              </a:rPr>
              <a:t>tại</a:t>
            </a:r>
            <a:r>
              <a:rPr lang="en-US" dirty="0" smtClean="0">
                <a:solidFill>
                  <a:schemeClr val="accent6"/>
                </a:solidFill>
                <a:latin typeface="Times New Roman" panose="02020603050405020304" pitchFamily="18" charset="0"/>
                <a:cs typeface="Times New Roman" panose="02020603050405020304" pitchFamily="18" charset="0"/>
              </a:rPr>
              <a:t> </a:t>
            </a:r>
            <a:r>
              <a:rPr lang="en-US" dirty="0" err="1" smtClean="0">
                <a:solidFill>
                  <a:schemeClr val="accent6"/>
                </a:solidFill>
                <a:latin typeface="Times New Roman" panose="02020603050405020304" pitchFamily="18" charset="0"/>
                <a:cs typeface="Times New Roman" panose="02020603050405020304" pitchFamily="18" charset="0"/>
              </a:rPr>
              <a:t>khoản</a:t>
            </a:r>
            <a:r>
              <a:rPr lang="en-US" dirty="0" smtClean="0">
                <a:solidFill>
                  <a:schemeClr val="accent6"/>
                </a:solidFill>
                <a:latin typeface="Times New Roman" panose="02020603050405020304" pitchFamily="18" charset="0"/>
                <a:cs typeface="Times New Roman" panose="02020603050405020304" pitchFamily="18" charset="0"/>
              </a:rPr>
              <a:t> 2 </a:t>
            </a:r>
            <a:r>
              <a:rPr lang="en-US" dirty="0" err="1" smtClean="0">
                <a:solidFill>
                  <a:schemeClr val="accent6"/>
                </a:solidFill>
                <a:latin typeface="Times New Roman" panose="02020603050405020304" pitchFamily="18" charset="0"/>
                <a:cs typeface="Times New Roman" panose="02020603050405020304" pitchFamily="18" charset="0"/>
              </a:rPr>
              <a:t>điều</a:t>
            </a:r>
            <a:r>
              <a:rPr lang="en-US" dirty="0" smtClean="0">
                <a:solidFill>
                  <a:schemeClr val="accent6"/>
                </a:solidFill>
                <a:latin typeface="Times New Roman" panose="02020603050405020304" pitchFamily="18" charset="0"/>
                <a:cs typeface="Times New Roman" panose="02020603050405020304" pitchFamily="18" charset="0"/>
              </a:rPr>
              <a:t> 5 </a:t>
            </a:r>
            <a:r>
              <a:rPr lang="en-US" dirty="0" err="1" smtClean="0">
                <a:solidFill>
                  <a:schemeClr val="accent6"/>
                </a:solidFill>
                <a:latin typeface="Times New Roman" panose="02020603050405020304" pitchFamily="18" charset="0"/>
                <a:cs typeface="Times New Roman" panose="02020603050405020304" pitchFamily="18" charset="0"/>
              </a:rPr>
              <a:t>thông</a:t>
            </a:r>
            <a:r>
              <a:rPr lang="en-US" dirty="0" smtClean="0">
                <a:solidFill>
                  <a:schemeClr val="accent6"/>
                </a:solidFill>
                <a:latin typeface="Times New Roman" panose="02020603050405020304" pitchFamily="18" charset="0"/>
                <a:cs typeface="Times New Roman" panose="02020603050405020304" pitchFamily="18" charset="0"/>
              </a:rPr>
              <a:t> </a:t>
            </a:r>
            <a:r>
              <a:rPr lang="en-US" dirty="0" err="1" smtClean="0">
                <a:solidFill>
                  <a:schemeClr val="accent6"/>
                </a:solidFill>
                <a:latin typeface="Times New Roman" panose="02020603050405020304" pitchFamily="18" charset="0"/>
                <a:cs typeface="Times New Roman" panose="02020603050405020304" pitchFamily="18" charset="0"/>
              </a:rPr>
              <a:t>tư</a:t>
            </a:r>
            <a:r>
              <a:rPr lang="en-US" dirty="0" smtClean="0">
                <a:solidFill>
                  <a:schemeClr val="accent6"/>
                </a:solidFill>
                <a:latin typeface="Times New Roman" panose="02020603050405020304" pitchFamily="18" charset="0"/>
                <a:cs typeface="Times New Roman" panose="02020603050405020304" pitchFamily="18" charset="0"/>
              </a:rPr>
              <a:t> </a:t>
            </a:r>
            <a:r>
              <a:rPr lang="en-US" dirty="0" err="1" smtClean="0">
                <a:solidFill>
                  <a:schemeClr val="accent6"/>
                </a:solidFill>
                <a:latin typeface="Times New Roman" panose="02020603050405020304" pitchFamily="18" charset="0"/>
                <a:cs typeface="Times New Roman" panose="02020603050405020304" pitchFamily="18" charset="0"/>
              </a:rPr>
              <a:t>liên</a:t>
            </a:r>
            <a:r>
              <a:rPr lang="en-US" dirty="0" smtClean="0">
                <a:solidFill>
                  <a:schemeClr val="accent6"/>
                </a:solidFill>
                <a:latin typeface="Times New Roman" panose="02020603050405020304" pitchFamily="18" charset="0"/>
                <a:cs typeface="Times New Roman" panose="02020603050405020304" pitchFamily="18" charset="0"/>
              </a:rPr>
              <a:t> </a:t>
            </a:r>
            <a:r>
              <a:rPr lang="en-US" dirty="0" err="1" smtClean="0">
                <a:solidFill>
                  <a:schemeClr val="accent6"/>
                </a:solidFill>
                <a:latin typeface="Times New Roman" panose="02020603050405020304" pitchFamily="18" charset="0"/>
                <a:cs typeface="Times New Roman" panose="02020603050405020304" pitchFamily="18" charset="0"/>
              </a:rPr>
              <a:t>tịch</a:t>
            </a:r>
            <a:r>
              <a:rPr lang="en-US" dirty="0" smtClean="0">
                <a:solidFill>
                  <a:schemeClr val="accent6"/>
                </a:solidFill>
                <a:latin typeface="Times New Roman" panose="02020603050405020304" pitchFamily="18" charset="0"/>
                <a:cs typeface="Times New Roman" panose="02020603050405020304" pitchFamily="18" charset="0"/>
              </a:rPr>
              <a:t> </a:t>
            </a:r>
            <a:r>
              <a:rPr lang="en-US" dirty="0" err="1" smtClean="0">
                <a:solidFill>
                  <a:schemeClr val="accent6"/>
                </a:solidFill>
                <a:latin typeface="Times New Roman" panose="02020603050405020304" pitchFamily="18" charset="0"/>
                <a:cs typeface="Times New Roman" panose="02020603050405020304" pitchFamily="18" charset="0"/>
              </a:rPr>
              <a:t>số</a:t>
            </a:r>
            <a:r>
              <a:rPr lang="en-US" dirty="0" smtClean="0">
                <a:solidFill>
                  <a:schemeClr val="accent6"/>
                </a:solidFill>
                <a:latin typeface="Times New Roman" panose="02020603050405020304" pitchFamily="18" charset="0"/>
                <a:cs typeface="Times New Roman" panose="02020603050405020304" pitchFamily="18" charset="0"/>
              </a:rPr>
              <a:t> 13/2016/TTLT-BYT-BGDĐT.</a:t>
            </a:r>
          </a:p>
          <a:p>
            <a:pPr eaLnBrk="1" fontAlgn="auto" hangingPunct="1">
              <a:spcAft>
                <a:spcPts val="0"/>
              </a:spcAft>
              <a:buFont typeface="Arial" charset="0"/>
              <a:buNone/>
              <a:defRPr/>
            </a:pPr>
            <a:r>
              <a:rPr lang="en-US" dirty="0" smtClean="0">
                <a:solidFill>
                  <a:srgbClr val="00B0F0"/>
                </a:solidFill>
                <a:latin typeface="Times New Roman" panose="02020603050405020304" pitchFamily="18" charset="0"/>
                <a:cs typeface="Times New Roman" panose="02020603050405020304" pitchFamily="18" charset="0"/>
              </a:rPr>
              <a:t>a. </a:t>
            </a:r>
            <a:r>
              <a:rPr lang="en-US" dirty="0" err="1" smtClean="0">
                <a:solidFill>
                  <a:srgbClr val="00B0F0"/>
                </a:solidFill>
                <a:latin typeface="Times New Roman" panose="02020603050405020304" pitchFamily="18" charset="0"/>
                <a:cs typeface="Times New Roman" panose="02020603050405020304" pitchFamily="18" charset="0"/>
              </a:rPr>
              <a:t>Yêu</a:t>
            </a:r>
            <a:r>
              <a:rPr lang="en-US" dirty="0" smtClean="0">
                <a:solidFill>
                  <a:srgbClr val="00B0F0"/>
                </a:solidFill>
                <a:latin typeface="Times New Roman" panose="02020603050405020304" pitchFamily="18" charset="0"/>
                <a:cs typeface="Times New Roman" panose="02020603050405020304" pitchFamily="18" charset="0"/>
              </a:rPr>
              <a:t> </a:t>
            </a:r>
            <a:r>
              <a:rPr lang="en-US" dirty="0" err="1" smtClean="0">
                <a:solidFill>
                  <a:srgbClr val="00B0F0"/>
                </a:solidFill>
                <a:latin typeface="Times New Roman" panose="02020603050405020304" pitchFamily="18" charset="0"/>
                <a:cs typeface="Times New Roman" panose="02020603050405020304" pitchFamily="18" charset="0"/>
              </a:rPr>
              <a:t>cầu</a:t>
            </a:r>
            <a:r>
              <a:rPr lang="en-US" dirty="0" smtClean="0">
                <a:solidFill>
                  <a:srgbClr val="00B0F0"/>
                </a:solidFill>
                <a:latin typeface="Times New Roman" panose="02020603050405020304" pitchFamily="18" charset="0"/>
                <a:cs typeface="Times New Roman" panose="02020603050405020304" pitchFamily="18" charset="0"/>
              </a:rPr>
              <a:t> </a:t>
            </a:r>
            <a:r>
              <a:rPr lang="en-US" dirty="0" err="1" smtClean="0">
                <a:solidFill>
                  <a:srgbClr val="00B0F0"/>
                </a:solidFill>
                <a:latin typeface="Times New Roman" panose="02020603050405020304" pitchFamily="18" charset="0"/>
                <a:cs typeface="Times New Roman" panose="02020603050405020304" pitchFamily="18" charset="0"/>
              </a:rPr>
              <a:t>thiết</a:t>
            </a:r>
            <a:r>
              <a:rPr lang="en-US" dirty="0" smtClean="0">
                <a:solidFill>
                  <a:srgbClr val="00B0F0"/>
                </a:solidFill>
                <a:latin typeface="Times New Roman" panose="02020603050405020304" pitchFamily="18" charset="0"/>
                <a:cs typeface="Times New Roman" panose="02020603050405020304" pitchFamily="18" charset="0"/>
              </a:rPr>
              <a:t> </a:t>
            </a:r>
            <a:r>
              <a:rPr lang="en-US" dirty="0" err="1" smtClean="0">
                <a:solidFill>
                  <a:srgbClr val="00B0F0"/>
                </a:solidFill>
                <a:latin typeface="Times New Roman" panose="02020603050405020304" pitchFamily="18" charset="0"/>
                <a:cs typeface="Times New Roman" panose="02020603050405020304" pitchFamily="18" charset="0"/>
              </a:rPr>
              <a:t>kế</a:t>
            </a:r>
            <a:r>
              <a:rPr lang="en-US" dirty="0" smtClean="0">
                <a:solidFill>
                  <a:srgbClr val="00B0F0"/>
                </a:solidFill>
                <a:latin typeface="Times New Roman" panose="02020603050405020304" pitchFamily="18" charset="0"/>
                <a:cs typeface="Times New Roman" panose="02020603050405020304" pitchFamily="18" charset="0"/>
              </a:rPr>
              <a:t>.</a:t>
            </a:r>
          </a:p>
          <a:p>
            <a:pPr eaLnBrk="1" fontAlgn="auto" hangingPunct="1">
              <a:spcAft>
                <a:spcPts val="0"/>
              </a:spcAft>
              <a:buFont typeface="Arial" charset="0"/>
              <a:buNone/>
              <a:defRPr/>
            </a:pPr>
            <a:r>
              <a:rPr lang="en-US" dirty="0" smtClean="0">
                <a:solidFill>
                  <a:srgbClr val="7030A0"/>
                </a:solidFill>
                <a:latin typeface="Times New Roman" panose="02020603050405020304" pitchFamily="18" charset="0"/>
                <a:cs typeface="Times New Roman" panose="02020603050405020304" pitchFamily="18" charset="0"/>
              </a:rPr>
              <a:t>b. </a:t>
            </a:r>
            <a:r>
              <a:rPr lang="en-US" dirty="0" err="1" smtClean="0">
                <a:solidFill>
                  <a:srgbClr val="7030A0"/>
                </a:solidFill>
                <a:latin typeface="Times New Roman" panose="02020603050405020304" pitchFamily="18" charset="0"/>
                <a:cs typeface="Times New Roman" panose="02020603050405020304" pitchFamily="18" charset="0"/>
              </a:rPr>
              <a:t>Điều</a:t>
            </a:r>
            <a:r>
              <a:rPr lang="en-US" dirty="0" smtClean="0">
                <a:solidFill>
                  <a:srgbClr val="7030A0"/>
                </a:solidFill>
                <a:latin typeface="Times New Roman" panose="02020603050405020304" pitchFamily="18" charset="0"/>
                <a:cs typeface="Times New Roman" panose="02020603050405020304" pitchFamily="18" charset="0"/>
              </a:rPr>
              <a:t> </a:t>
            </a:r>
            <a:r>
              <a:rPr lang="en-US" dirty="0" err="1" smtClean="0">
                <a:solidFill>
                  <a:srgbClr val="7030A0"/>
                </a:solidFill>
                <a:latin typeface="Times New Roman" panose="02020603050405020304" pitchFamily="18" charset="0"/>
                <a:cs typeface="Times New Roman" panose="02020603050405020304" pitchFamily="18" charset="0"/>
              </a:rPr>
              <a:t>kiện</a:t>
            </a:r>
            <a:r>
              <a:rPr lang="en-US" dirty="0" smtClean="0">
                <a:solidFill>
                  <a:srgbClr val="7030A0"/>
                </a:solidFill>
                <a:latin typeface="Times New Roman" panose="02020603050405020304" pitchFamily="18" charset="0"/>
                <a:cs typeface="Times New Roman" panose="02020603050405020304" pitchFamily="18" charset="0"/>
              </a:rPr>
              <a:t> </a:t>
            </a:r>
            <a:r>
              <a:rPr lang="en-US" dirty="0" err="1" smtClean="0">
                <a:solidFill>
                  <a:srgbClr val="7030A0"/>
                </a:solidFill>
                <a:latin typeface="Times New Roman" panose="02020603050405020304" pitchFamily="18" charset="0"/>
                <a:cs typeface="Times New Roman" panose="02020603050405020304" pitchFamily="18" charset="0"/>
              </a:rPr>
              <a:t>đảm</a:t>
            </a:r>
            <a:r>
              <a:rPr lang="en-US" dirty="0" smtClean="0">
                <a:solidFill>
                  <a:srgbClr val="7030A0"/>
                </a:solidFill>
                <a:latin typeface="Times New Roman" panose="02020603050405020304" pitchFamily="18" charset="0"/>
                <a:cs typeface="Times New Roman" panose="02020603050405020304" pitchFamily="18" charset="0"/>
              </a:rPr>
              <a:t> </a:t>
            </a:r>
            <a:r>
              <a:rPr lang="en-US" dirty="0" err="1" smtClean="0">
                <a:solidFill>
                  <a:srgbClr val="7030A0"/>
                </a:solidFill>
                <a:latin typeface="Times New Roman" panose="02020603050405020304" pitchFamily="18" charset="0"/>
                <a:cs typeface="Times New Roman" panose="02020603050405020304" pitchFamily="18" charset="0"/>
              </a:rPr>
              <a:t>bảo</a:t>
            </a:r>
            <a:r>
              <a:rPr lang="en-US" dirty="0" smtClean="0">
                <a:solidFill>
                  <a:srgbClr val="7030A0"/>
                </a:solidFill>
                <a:latin typeface="Times New Roman" panose="02020603050405020304" pitchFamily="18" charset="0"/>
                <a:cs typeface="Times New Roman" panose="02020603050405020304" pitchFamily="18" charset="0"/>
              </a:rPr>
              <a:t> </a:t>
            </a:r>
            <a:r>
              <a:rPr lang="en-US" dirty="0" err="1" smtClean="0">
                <a:solidFill>
                  <a:srgbClr val="7030A0"/>
                </a:solidFill>
                <a:latin typeface="Times New Roman" panose="02020603050405020304" pitchFamily="18" charset="0"/>
                <a:cs typeface="Times New Roman" panose="02020603050405020304" pitchFamily="18" charset="0"/>
              </a:rPr>
              <a:t>hợp</a:t>
            </a:r>
            <a:r>
              <a:rPr lang="en-US" dirty="0" smtClean="0">
                <a:solidFill>
                  <a:srgbClr val="7030A0"/>
                </a:solidFill>
                <a:latin typeface="Times New Roman" panose="02020603050405020304" pitchFamily="18" charset="0"/>
                <a:cs typeface="Times New Roman" panose="02020603050405020304" pitchFamily="18" charset="0"/>
              </a:rPr>
              <a:t> </a:t>
            </a:r>
            <a:r>
              <a:rPr lang="en-US" dirty="0" err="1" smtClean="0">
                <a:solidFill>
                  <a:srgbClr val="7030A0"/>
                </a:solidFill>
                <a:latin typeface="Times New Roman" panose="02020603050405020304" pitchFamily="18" charset="0"/>
                <a:cs typeface="Times New Roman" panose="02020603050405020304" pitchFamily="18" charset="0"/>
              </a:rPr>
              <a:t>vệ</a:t>
            </a:r>
            <a:r>
              <a:rPr lang="en-US" dirty="0" smtClean="0">
                <a:solidFill>
                  <a:srgbClr val="7030A0"/>
                </a:solidFill>
                <a:latin typeface="Times New Roman" panose="02020603050405020304" pitchFamily="18" charset="0"/>
                <a:cs typeface="Times New Roman" panose="02020603050405020304" pitchFamily="18" charset="0"/>
              </a:rPr>
              <a:t> </a:t>
            </a:r>
            <a:r>
              <a:rPr lang="en-US" dirty="0" err="1" smtClean="0">
                <a:solidFill>
                  <a:srgbClr val="7030A0"/>
                </a:solidFill>
                <a:latin typeface="Times New Roman" panose="02020603050405020304" pitchFamily="18" charset="0"/>
                <a:cs typeface="Times New Roman" panose="02020603050405020304" pitchFamily="18" charset="0"/>
              </a:rPr>
              <a:t>sinh</a:t>
            </a:r>
            <a:r>
              <a:rPr lang="en-US" dirty="0" smtClean="0">
                <a:solidFill>
                  <a:srgbClr val="7030A0"/>
                </a:solidFill>
                <a:latin typeface="Times New Roman" panose="02020603050405020304" pitchFamily="18" charset="0"/>
                <a:cs typeface="Times New Roman" panose="02020603050405020304" pitchFamily="18" charset="0"/>
              </a:rPr>
              <a:t>.</a:t>
            </a:r>
          </a:p>
          <a:p>
            <a:pPr eaLnBrk="1" fontAlgn="auto" hangingPunct="1">
              <a:spcAft>
                <a:spcPts val="0"/>
              </a:spcAft>
              <a:buFont typeface="Arial" charset="0"/>
              <a:buNone/>
              <a:defRPr/>
            </a:pPr>
            <a:r>
              <a:rPr lang="en-US" dirty="0" smtClean="0">
                <a:solidFill>
                  <a:srgbClr val="FF0000"/>
                </a:solidFill>
                <a:latin typeface="Times New Roman" panose="02020603050405020304" pitchFamily="18" charset="0"/>
                <a:cs typeface="Times New Roman" panose="02020603050405020304" pitchFamily="18" charset="0"/>
              </a:rPr>
              <a:t>c. </a:t>
            </a:r>
            <a:r>
              <a:rPr lang="en-US" dirty="0" err="1" smtClean="0">
                <a:solidFill>
                  <a:srgbClr val="FF0000"/>
                </a:solidFill>
                <a:latin typeface="Times New Roman" panose="02020603050405020304" pitchFamily="18" charset="0"/>
                <a:cs typeface="Times New Roman" panose="02020603050405020304" pitchFamily="18" charset="0"/>
              </a:rPr>
              <a:t>Chổ</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rửa</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tay</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với</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xà</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phòng</a:t>
            </a:r>
            <a:r>
              <a:rPr lang="en-US" dirty="0" smtClean="0">
                <a:solidFill>
                  <a:srgbClr val="FF0000"/>
                </a:solidFill>
                <a:latin typeface="Times New Roman" panose="02020603050405020304" pitchFamily="18" charset="0"/>
                <a:cs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dirty="0" smtClean="0">
                <a:solidFill>
                  <a:schemeClr val="accent6">
                    <a:lumMod val="75000"/>
                  </a:schemeClr>
                </a:solidFill>
                <a:latin typeface="Times New Roman" pitchFamily="18" charset="0"/>
                <a:cs typeface="Times New Roman" pitchFamily="18" charset="0"/>
              </a:rPr>
              <a:t>a. </a:t>
            </a:r>
            <a:r>
              <a:rPr lang="en-US" b="1" dirty="0" err="1" smtClean="0">
                <a:solidFill>
                  <a:schemeClr val="accent6">
                    <a:lumMod val="75000"/>
                  </a:schemeClr>
                </a:solidFill>
                <a:latin typeface="Times New Roman" pitchFamily="18" charset="0"/>
                <a:cs typeface="Times New Roman" pitchFamily="18" charset="0"/>
              </a:rPr>
              <a:t>Yêu</a:t>
            </a:r>
            <a:r>
              <a:rPr lang="en-US" b="1" dirty="0" smtClean="0">
                <a:solidFill>
                  <a:schemeClr val="accent6">
                    <a:lumMod val="75000"/>
                  </a:schemeClr>
                </a:solidFill>
                <a:latin typeface="Times New Roman" pitchFamily="18" charset="0"/>
                <a:cs typeface="Times New Roman" pitchFamily="18" charset="0"/>
              </a:rPr>
              <a:t> </a:t>
            </a:r>
            <a:r>
              <a:rPr lang="en-US" b="1" dirty="0" err="1" smtClean="0">
                <a:solidFill>
                  <a:schemeClr val="accent6">
                    <a:lumMod val="75000"/>
                  </a:schemeClr>
                </a:solidFill>
                <a:latin typeface="Times New Roman" pitchFamily="18" charset="0"/>
                <a:cs typeface="Times New Roman" pitchFamily="18" charset="0"/>
              </a:rPr>
              <a:t>cầu</a:t>
            </a:r>
            <a:r>
              <a:rPr lang="en-US" b="1" dirty="0" smtClean="0">
                <a:solidFill>
                  <a:schemeClr val="accent6">
                    <a:lumMod val="75000"/>
                  </a:schemeClr>
                </a:solidFill>
                <a:latin typeface="Times New Roman" pitchFamily="18" charset="0"/>
                <a:cs typeface="Times New Roman" pitchFamily="18" charset="0"/>
              </a:rPr>
              <a:t> </a:t>
            </a:r>
            <a:r>
              <a:rPr lang="en-US" b="1" dirty="0" err="1" smtClean="0">
                <a:solidFill>
                  <a:schemeClr val="accent6">
                    <a:lumMod val="75000"/>
                  </a:schemeClr>
                </a:solidFill>
                <a:latin typeface="Times New Roman" pitchFamily="18" charset="0"/>
                <a:cs typeface="Times New Roman" pitchFamily="18" charset="0"/>
              </a:rPr>
              <a:t>thiết</a:t>
            </a:r>
            <a:r>
              <a:rPr lang="en-US" b="1" dirty="0" smtClean="0">
                <a:solidFill>
                  <a:schemeClr val="accent6">
                    <a:lumMod val="75000"/>
                  </a:schemeClr>
                </a:solidFill>
                <a:latin typeface="Times New Roman" pitchFamily="18" charset="0"/>
                <a:cs typeface="Times New Roman" pitchFamily="18" charset="0"/>
              </a:rPr>
              <a:t> </a:t>
            </a:r>
            <a:r>
              <a:rPr lang="en-US" b="1" dirty="0" err="1" smtClean="0">
                <a:solidFill>
                  <a:schemeClr val="accent6">
                    <a:lumMod val="75000"/>
                  </a:schemeClr>
                </a:solidFill>
                <a:latin typeface="Times New Roman" pitchFamily="18" charset="0"/>
                <a:cs typeface="Times New Roman" pitchFamily="18" charset="0"/>
              </a:rPr>
              <a:t>kế</a:t>
            </a:r>
            <a:endParaRPr lang="en-US" dirty="0" smtClean="0">
              <a:solidFill>
                <a:schemeClr val="accent6">
                  <a:lumMod val="75000"/>
                </a:schemeClr>
              </a:solidFill>
            </a:endParaRPr>
          </a:p>
        </p:txBody>
      </p:sp>
      <p:sp>
        <p:nvSpPr>
          <p:cNvPr id="3" name="Content Placeholder 2"/>
          <p:cNvSpPr>
            <a:spLocks noGrp="1"/>
          </p:cNvSpPr>
          <p:nvPr>
            <p:ph idx="1"/>
          </p:nvPr>
        </p:nvSpPr>
        <p:spPr/>
        <p:txBody>
          <a:bodyPr/>
          <a:lstStyle/>
          <a:p>
            <a:pPr eaLnBrk="1" hangingPunct="1">
              <a:buFont typeface="Wingdings" panose="05000000000000000000" pitchFamily="2" charset="2"/>
              <a:buChar char="v"/>
            </a:pPr>
            <a:r>
              <a:rPr lang="en-US" altLang="en-US" smtClean="0">
                <a:solidFill>
                  <a:srgbClr val="00B0F0"/>
                </a:solidFill>
                <a:latin typeface="Times New Roman" panose="02020603050405020304" pitchFamily="18" charset="0"/>
                <a:cs typeface="Times New Roman" panose="02020603050405020304" pitchFamily="18" charset="0"/>
              </a:rPr>
              <a:t>Trường mầm non: </a:t>
            </a:r>
            <a:r>
              <a:rPr lang="vi-VN" altLang="en-US" smtClean="0">
                <a:latin typeface="Times New Roman" panose="02020603050405020304" pitchFamily="18" charset="0"/>
                <a:cs typeface="Times New Roman" panose="02020603050405020304" pitchFamily="18" charset="0"/>
              </a:rPr>
              <a:t>quy định tại mục 5.2.7 và mục 5.5.8 của Tiêu chuẩn </a:t>
            </a:r>
            <a:r>
              <a:rPr lang="en-US" altLang="en-US" smtClean="0">
                <a:latin typeface="Times New Roman" panose="02020603050405020304" pitchFamily="18" charset="0"/>
                <a:cs typeface="Times New Roman" panose="02020603050405020304" pitchFamily="18" charset="0"/>
              </a:rPr>
              <a:t>V</a:t>
            </a:r>
            <a:r>
              <a:rPr lang="vi-VN" altLang="en-US" smtClean="0">
                <a:latin typeface="Times New Roman" panose="02020603050405020304" pitchFamily="18" charset="0"/>
                <a:cs typeface="Times New Roman" panose="02020603050405020304" pitchFamily="18" charset="0"/>
              </a:rPr>
              <a:t>iệt Nam (TCVN 3907:2011)</a:t>
            </a:r>
            <a:endParaRPr lang="en-US" altLang="en-US" smtClean="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v"/>
            </a:pPr>
            <a:r>
              <a:rPr lang="en-US" altLang="en-US" smtClean="0">
                <a:solidFill>
                  <a:srgbClr val="FF0066"/>
                </a:solidFill>
                <a:latin typeface="Times New Roman" panose="02020603050405020304" pitchFamily="18" charset="0"/>
                <a:cs typeface="Times New Roman" panose="02020603050405020304" pitchFamily="18" charset="0"/>
              </a:rPr>
              <a:t>Trường tiểu học: </a:t>
            </a:r>
            <a:r>
              <a:rPr lang="vi-VN" altLang="en-US" smtClean="0">
                <a:latin typeface="Times New Roman" panose="02020603050405020304" pitchFamily="18" charset="0"/>
                <a:cs typeface="Times New Roman" panose="02020603050405020304" pitchFamily="18" charset="0"/>
              </a:rPr>
              <a:t>quy định tại mục 5.6.1, mục 5.6.2 và mục 5.6.3 của Tiêu chuẩn Việt Nam (TCVN 8793:2011)</a:t>
            </a:r>
            <a:endParaRPr lang="en-US" altLang="en-US" smtClean="0">
              <a:solidFill>
                <a:srgbClr val="FF0000"/>
              </a:solidFill>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v"/>
            </a:pPr>
            <a:r>
              <a:rPr lang="en-US" altLang="en-US" smtClean="0">
                <a:solidFill>
                  <a:srgbClr val="FF0000"/>
                </a:solidFill>
                <a:latin typeface="Times New Roman" panose="02020603050405020304" pitchFamily="18" charset="0"/>
                <a:cs typeface="Times New Roman" panose="02020603050405020304" pitchFamily="18" charset="0"/>
              </a:rPr>
              <a:t>THCS, THPT: </a:t>
            </a:r>
            <a:r>
              <a:rPr lang="vi-VN" altLang="en-US" smtClean="0">
                <a:latin typeface="Times New Roman" panose="02020603050405020304" pitchFamily="18" charset="0"/>
                <a:cs typeface="Times New Roman" panose="02020603050405020304" pitchFamily="18" charset="0"/>
              </a:rPr>
              <a:t>quy định tại mục 5.6 của Tiêu chuẩn Việt Nam (TCVN 8794:2011) </a:t>
            </a:r>
            <a:endParaRPr lang="en-US" altLang="en-US" smtClean="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dirty="0" smtClean="0">
                <a:solidFill>
                  <a:schemeClr val="accent6">
                    <a:lumMod val="75000"/>
                  </a:schemeClr>
                </a:solidFill>
                <a:latin typeface="Times New Roman" pitchFamily="18" charset="0"/>
                <a:cs typeface="Times New Roman" pitchFamily="18" charset="0"/>
              </a:rPr>
              <a:t>a. </a:t>
            </a:r>
            <a:r>
              <a:rPr lang="en-US" b="1" dirty="0" err="1" smtClean="0">
                <a:solidFill>
                  <a:schemeClr val="accent6">
                    <a:lumMod val="75000"/>
                  </a:schemeClr>
                </a:solidFill>
                <a:latin typeface="Times New Roman" pitchFamily="18" charset="0"/>
                <a:cs typeface="Times New Roman" pitchFamily="18" charset="0"/>
              </a:rPr>
              <a:t>Yêu</a:t>
            </a:r>
            <a:r>
              <a:rPr lang="en-US" b="1" dirty="0" smtClean="0">
                <a:solidFill>
                  <a:schemeClr val="accent6">
                    <a:lumMod val="75000"/>
                  </a:schemeClr>
                </a:solidFill>
                <a:latin typeface="Times New Roman" pitchFamily="18" charset="0"/>
                <a:cs typeface="Times New Roman" pitchFamily="18" charset="0"/>
              </a:rPr>
              <a:t> </a:t>
            </a:r>
            <a:r>
              <a:rPr lang="en-US" b="1" dirty="0" err="1" smtClean="0">
                <a:solidFill>
                  <a:schemeClr val="accent6">
                    <a:lumMod val="75000"/>
                  </a:schemeClr>
                </a:solidFill>
                <a:latin typeface="Times New Roman" pitchFamily="18" charset="0"/>
                <a:cs typeface="Times New Roman" pitchFamily="18" charset="0"/>
              </a:rPr>
              <a:t>cầu</a:t>
            </a:r>
            <a:r>
              <a:rPr lang="en-US" b="1" dirty="0" smtClean="0">
                <a:solidFill>
                  <a:schemeClr val="accent6">
                    <a:lumMod val="75000"/>
                  </a:schemeClr>
                </a:solidFill>
                <a:latin typeface="Times New Roman" pitchFamily="18" charset="0"/>
                <a:cs typeface="Times New Roman" pitchFamily="18" charset="0"/>
              </a:rPr>
              <a:t> </a:t>
            </a:r>
            <a:r>
              <a:rPr lang="en-US" b="1" dirty="0" err="1" smtClean="0">
                <a:solidFill>
                  <a:schemeClr val="accent6">
                    <a:lumMod val="75000"/>
                  </a:schemeClr>
                </a:solidFill>
                <a:latin typeface="Times New Roman" pitchFamily="18" charset="0"/>
                <a:cs typeface="Times New Roman" pitchFamily="18" charset="0"/>
              </a:rPr>
              <a:t>thiết</a:t>
            </a:r>
            <a:r>
              <a:rPr lang="en-US" b="1" dirty="0" smtClean="0">
                <a:solidFill>
                  <a:schemeClr val="accent6">
                    <a:lumMod val="75000"/>
                  </a:schemeClr>
                </a:solidFill>
                <a:latin typeface="Times New Roman" pitchFamily="18" charset="0"/>
                <a:cs typeface="Times New Roman" pitchFamily="18" charset="0"/>
              </a:rPr>
              <a:t> </a:t>
            </a:r>
            <a:r>
              <a:rPr lang="en-US" b="1" dirty="0" err="1" smtClean="0">
                <a:solidFill>
                  <a:schemeClr val="accent6">
                    <a:lumMod val="75000"/>
                  </a:schemeClr>
                </a:solidFill>
                <a:latin typeface="Times New Roman" pitchFamily="18" charset="0"/>
                <a:cs typeface="Times New Roman" pitchFamily="18" charset="0"/>
              </a:rPr>
              <a:t>kế</a:t>
            </a:r>
            <a:endParaRPr lang="en-US" dirty="0" smtClean="0">
              <a:solidFill>
                <a:schemeClr val="accent6">
                  <a:lumMod val="75000"/>
                </a:schemeClr>
              </a:solidFill>
            </a:endParaRPr>
          </a:p>
        </p:txBody>
      </p:sp>
      <p:sp>
        <p:nvSpPr>
          <p:cNvPr id="3" name="Content Placeholder 2"/>
          <p:cNvSpPr>
            <a:spLocks noGrp="1"/>
          </p:cNvSpPr>
          <p:nvPr>
            <p:ph idx="1"/>
          </p:nvPr>
        </p:nvSpPr>
        <p:spPr/>
        <p:txBody>
          <a:bodyPr/>
          <a:lstStyle/>
          <a:p>
            <a:pPr eaLnBrk="1" hangingPunct="1">
              <a:buFont typeface="Wingdings" panose="05000000000000000000" pitchFamily="2" charset="2"/>
              <a:buChar char="v"/>
            </a:pPr>
            <a:r>
              <a:rPr lang="en-US" altLang="en-US" sz="3000" smtClean="0">
                <a:solidFill>
                  <a:srgbClr val="00B0F0"/>
                </a:solidFill>
                <a:latin typeface="Times New Roman" panose="02020603050405020304" pitchFamily="18" charset="0"/>
                <a:cs typeface="Times New Roman" panose="02020603050405020304" pitchFamily="18" charset="0"/>
              </a:rPr>
              <a:t>Trường mầm non:</a:t>
            </a:r>
          </a:p>
          <a:p>
            <a:pPr eaLnBrk="1" hangingPunct="1">
              <a:buFont typeface="Wingdings" panose="05000000000000000000" pitchFamily="2" charset="2"/>
              <a:buChar char="Ø"/>
            </a:pPr>
            <a:r>
              <a:rPr lang="vi-VN" altLang="en-US" sz="2400" smtClean="0">
                <a:latin typeface="Times New Roman" panose="02020603050405020304" pitchFamily="18" charset="0"/>
                <a:cs typeface="Times New Roman" panose="02020603050405020304" pitchFamily="18" charset="0"/>
              </a:rPr>
              <a:t>Xây dựng khép kín với phòng sinh hoạt và phòng ngủ hoặc liền kề với nhóm lớp</a:t>
            </a:r>
            <a:r>
              <a:rPr lang="en-US" altLang="en-US" sz="2400" smtClean="0">
                <a:latin typeface="Times New Roman" panose="02020603050405020304" pitchFamily="18" charset="0"/>
                <a:cs typeface="Times New Roman" panose="02020603050405020304" pitchFamily="18" charset="0"/>
              </a:rPr>
              <a:t>.</a:t>
            </a:r>
          </a:p>
          <a:p>
            <a:pPr eaLnBrk="1" hangingPunct="1">
              <a:buFont typeface="Wingdings" panose="05000000000000000000" pitchFamily="2" charset="2"/>
              <a:buChar char="Ø"/>
            </a:pPr>
            <a:r>
              <a:rPr lang="vi-VN" altLang="en-US" sz="2400" smtClean="0">
                <a:latin typeface="Times New Roman" panose="02020603050405020304" pitchFamily="18" charset="0"/>
                <a:cs typeface="Times New Roman" panose="02020603050405020304" pitchFamily="18" charset="0"/>
              </a:rPr>
              <a:t>Có vách ngăn cao 1,20 m giữa </a:t>
            </a:r>
            <a:r>
              <a:rPr lang="vi-VN" altLang="en-US" sz="2400" smtClean="0">
                <a:solidFill>
                  <a:srgbClr val="FF0000"/>
                </a:solidFill>
                <a:latin typeface="Times New Roman" panose="02020603050405020304" pitchFamily="18" charset="0"/>
                <a:cs typeface="Times New Roman" panose="02020603050405020304" pitchFamily="18" charset="0"/>
              </a:rPr>
              <a:t>chỗ đi tiểu </a:t>
            </a:r>
            <a:r>
              <a:rPr lang="vi-VN" altLang="en-US" sz="2400" smtClean="0">
                <a:latin typeface="Times New Roman" panose="02020603050405020304" pitchFamily="18" charset="0"/>
                <a:cs typeface="Times New Roman" panose="02020603050405020304" pitchFamily="18" charset="0"/>
              </a:rPr>
              <a:t>và </a:t>
            </a:r>
            <a:r>
              <a:rPr lang="vi-VN" altLang="en-US" sz="2400" smtClean="0">
                <a:solidFill>
                  <a:srgbClr val="FF0000"/>
                </a:solidFill>
                <a:latin typeface="Times New Roman" panose="02020603050405020304" pitchFamily="18" charset="0"/>
                <a:cs typeface="Times New Roman" panose="02020603050405020304" pitchFamily="18" charset="0"/>
              </a:rPr>
              <a:t>bồn cầu</a:t>
            </a:r>
            <a:r>
              <a:rPr lang="en-US" altLang="en-US" sz="2400" smtClean="0">
                <a:latin typeface="Times New Roman" panose="02020603050405020304" pitchFamily="18" charset="0"/>
                <a:cs typeface="Times New Roman" panose="02020603050405020304" pitchFamily="18" charset="0"/>
              </a:rPr>
              <a:t>.</a:t>
            </a:r>
          </a:p>
          <a:p>
            <a:pPr eaLnBrk="1" hangingPunct="1">
              <a:buFont typeface="Wingdings" panose="05000000000000000000" pitchFamily="2" charset="2"/>
              <a:buChar char="Ø"/>
            </a:pPr>
            <a:r>
              <a:rPr lang="vi-VN" altLang="en-US" sz="2400" smtClean="0">
                <a:latin typeface="Times New Roman" panose="02020603050405020304" pitchFamily="18" charset="0"/>
                <a:cs typeface="Times New Roman" panose="02020603050405020304" pitchFamily="18" charset="0"/>
              </a:rPr>
              <a:t>Bố trí từ 2 đến 3 tiểu treo dùng cho trẻ em nam và từ 2 xí bệt đến 3 xí bệt dùng cho trẻ em nữ</a:t>
            </a:r>
            <a:r>
              <a:rPr lang="en-US" altLang="en-US" sz="2400" smtClean="0">
                <a:latin typeface="Times New Roman" panose="02020603050405020304" pitchFamily="18" charset="0"/>
                <a:cs typeface="Times New Roman" panose="02020603050405020304" pitchFamily="18" charset="0"/>
              </a:rPr>
              <a:t>.</a:t>
            </a:r>
          </a:p>
          <a:p>
            <a:pPr eaLnBrk="1" hangingPunct="1">
              <a:buFont typeface="Arial" panose="020B0604020202020204" pitchFamily="34" charset="0"/>
              <a:buNone/>
            </a:pPr>
            <a:r>
              <a:rPr lang="en-US" altLang="en-US" sz="3000" smtClean="0">
                <a:solidFill>
                  <a:srgbClr val="FF0000"/>
                </a:solidFill>
                <a:latin typeface="Times New Roman" panose="02020603050405020304" pitchFamily="18" charset="0"/>
                <a:cs typeface="Times New Roman" panose="02020603050405020304" pitchFamily="18" charset="0"/>
              </a:rPr>
              <a:t>Chú thích:</a:t>
            </a:r>
          </a:p>
          <a:p>
            <a:pPr eaLnBrk="1" hangingPunct="1">
              <a:buFont typeface="Wingdings" panose="05000000000000000000" pitchFamily="2" charset="2"/>
              <a:buChar char="ü"/>
            </a:pPr>
            <a:r>
              <a:rPr lang="vi-VN" altLang="en-US" sz="2400" smtClean="0">
                <a:latin typeface="Times New Roman" panose="02020603050405020304" pitchFamily="18" charset="0"/>
                <a:cs typeface="Times New Roman" panose="02020603050405020304" pitchFamily="18" charset="0"/>
              </a:rPr>
              <a:t>Trung bình </a:t>
            </a:r>
            <a:r>
              <a:rPr lang="vi-VN" altLang="en-US" sz="2400" smtClean="0">
                <a:solidFill>
                  <a:srgbClr val="FF0000"/>
                </a:solidFill>
                <a:latin typeface="Times New Roman" panose="02020603050405020304" pitchFamily="18" charset="0"/>
                <a:cs typeface="Times New Roman" panose="02020603050405020304" pitchFamily="18" charset="0"/>
              </a:rPr>
              <a:t>10</a:t>
            </a:r>
            <a:r>
              <a:rPr lang="vi-VN" altLang="en-US" sz="2400" smtClean="0">
                <a:latin typeface="Times New Roman" panose="02020603050405020304" pitchFamily="18" charset="0"/>
                <a:cs typeface="Times New Roman" panose="02020603050405020304" pitchFamily="18" charset="0"/>
              </a:rPr>
              <a:t> trẻ ở độ tuổi mẫu giáo cần thiết kế một xí bệt.</a:t>
            </a:r>
            <a:endParaRPr lang="en-US" altLang="en-US" sz="2400" smtClean="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ü"/>
            </a:pPr>
            <a:r>
              <a:rPr lang="vi-VN" altLang="en-US" sz="2400" smtClean="0">
                <a:latin typeface="Times New Roman" panose="02020603050405020304" pitchFamily="18" charset="0"/>
                <a:cs typeface="Times New Roman" panose="02020603050405020304" pitchFamily="18" charset="0"/>
              </a:rPr>
              <a:t>Đối với trẻ mẫu giáo cần bố trí </a:t>
            </a:r>
            <a:r>
              <a:rPr lang="vi-VN" altLang="en-US" sz="2400" smtClean="0">
                <a:solidFill>
                  <a:srgbClr val="FF0000"/>
                </a:solidFill>
                <a:latin typeface="Times New Roman" panose="02020603050405020304" pitchFamily="18" charset="0"/>
                <a:cs typeface="Times New Roman" panose="02020603050405020304" pitchFamily="18" charset="0"/>
              </a:rPr>
              <a:t>nhà vệ sinh riêng </a:t>
            </a:r>
            <a:r>
              <a:rPr lang="vi-VN" altLang="en-US" sz="2400" smtClean="0">
                <a:latin typeface="Times New Roman" panose="02020603050405020304" pitchFamily="18" charset="0"/>
                <a:cs typeface="Times New Roman" panose="02020603050405020304" pitchFamily="18" charset="0"/>
              </a:rPr>
              <a:t>cho trẻ em trai, trẻ em gái.</a:t>
            </a:r>
            <a:endParaRPr lang="en-US" altLang="en-US" sz="2400" smtClean="0">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4000" b="1" dirty="0" smtClean="0">
                <a:solidFill>
                  <a:schemeClr val="accent6">
                    <a:lumMod val="75000"/>
                  </a:schemeClr>
                </a:solidFill>
                <a:latin typeface="Times New Roman" pitchFamily="18" charset="0"/>
                <a:cs typeface="Times New Roman" pitchFamily="18" charset="0"/>
              </a:rPr>
              <a:t>a. </a:t>
            </a:r>
            <a:r>
              <a:rPr lang="en-US" sz="4000" b="1" dirty="0" err="1" smtClean="0">
                <a:solidFill>
                  <a:schemeClr val="accent6">
                    <a:lumMod val="75000"/>
                  </a:schemeClr>
                </a:solidFill>
                <a:latin typeface="Times New Roman" pitchFamily="18" charset="0"/>
                <a:cs typeface="Times New Roman" pitchFamily="18" charset="0"/>
              </a:rPr>
              <a:t>Yêu</a:t>
            </a:r>
            <a:r>
              <a:rPr lang="en-US" sz="4000" b="1" dirty="0" smtClean="0">
                <a:solidFill>
                  <a:schemeClr val="accent6">
                    <a:lumMod val="75000"/>
                  </a:schemeClr>
                </a:solidFill>
                <a:latin typeface="Times New Roman" pitchFamily="18" charset="0"/>
                <a:cs typeface="Times New Roman" pitchFamily="18" charset="0"/>
              </a:rPr>
              <a:t> </a:t>
            </a:r>
            <a:r>
              <a:rPr lang="en-US" sz="4000" b="1" dirty="0" err="1" smtClean="0">
                <a:solidFill>
                  <a:schemeClr val="accent6">
                    <a:lumMod val="75000"/>
                  </a:schemeClr>
                </a:solidFill>
                <a:latin typeface="Times New Roman" pitchFamily="18" charset="0"/>
                <a:cs typeface="Times New Roman" pitchFamily="18" charset="0"/>
              </a:rPr>
              <a:t>cầu</a:t>
            </a:r>
            <a:r>
              <a:rPr lang="en-US" sz="4000" b="1" dirty="0" smtClean="0">
                <a:solidFill>
                  <a:schemeClr val="accent6">
                    <a:lumMod val="75000"/>
                  </a:schemeClr>
                </a:solidFill>
                <a:latin typeface="Times New Roman" pitchFamily="18" charset="0"/>
                <a:cs typeface="Times New Roman" pitchFamily="18" charset="0"/>
              </a:rPr>
              <a:t> </a:t>
            </a:r>
            <a:r>
              <a:rPr lang="en-US" sz="4000" b="1" dirty="0" err="1" smtClean="0">
                <a:solidFill>
                  <a:schemeClr val="accent6">
                    <a:lumMod val="75000"/>
                  </a:schemeClr>
                </a:solidFill>
                <a:latin typeface="Times New Roman" pitchFamily="18" charset="0"/>
                <a:cs typeface="Times New Roman" pitchFamily="18" charset="0"/>
              </a:rPr>
              <a:t>thiết</a:t>
            </a:r>
            <a:r>
              <a:rPr lang="en-US" sz="4000" b="1" dirty="0" smtClean="0">
                <a:solidFill>
                  <a:schemeClr val="accent6">
                    <a:lumMod val="75000"/>
                  </a:schemeClr>
                </a:solidFill>
                <a:latin typeface="Times New Roman" pitchFamily="18" charset="0"/>
                <a:cs typeface="Times New Roman" pitchFamily="18" charset="0"/>
              </a:rPr>
              <a:t> </a:t>
            </a:r>
            <a:r>
              <a:rPr lang="en-US" sz="4000" b="1" dirty="0" err="1" smtClean="0">
                <a:solidFill>
                  <a:schemeClr val="accent6">
                    <a:lumMod val="75000"/>
                  </a:schemeClr>
                </a:solidFill>
                <a:latin typeface="Times New Roman" pitchFamily="18" charset="0"/>
                <a:cs typeface="Times New Roman" pitchFamily="18" charset="0"/>
              </a:rPr>
              <a:t>kế</a:t>
            </a:r>
            <a:endParaRPr lang="en-US" sz="4000" dirty="0" smtClean="0">
              <a:solidFill>
                <a:schemeClr val="accent6">
                  <a:lumMod val="75000"/>
                </a:schemeClr>
              </a:solidFill>
            </a:endParaRPr>
          </a:p>
        </p:txBody>
      </p:sp>
      <p:sp>
        <p:nvSpPr>
          <p:cNvPr id="3" name="Content Placeholder 2"/>
          <p:cNvSpPr>
            <a:spLocks noGrp="1"/>
          </p:cNvSpPr>
          <p:nvPr>
            <p:ph idx="1"/>
          </p:nvPr>
        </p:nvSpPr>
        <p:spPr/>
        <p:txBody>
          <a:bodyPr rtlCol="0">
            <a:normAutofit/>
          </a:bodyPr>
          <a:lstStyle/>
          <a:p>
            <a:pPr eaLnBrk="1" fontAlgn="auto" hangingPunct="1">
              <a:spcBef>
                <a:spcPts val="1200"/>
              </a:spcBef>
              <a:spcAft>
                <a:spcPts val="600"/>
              </a:spcAft>
              <a:buFont typeface="Wingdings" pitchFamily="2" charset="2"/>
              <a:buChar char="v"/>
              <a:defRPr/>
            </a:pPr>
            <a:r>
              <a:rPr lang="en-US" sz="3000" dirty="0" err="1" smtClean="0">
                <a:solidFill>
                  <a:srgbClr val="00B0F0"/>
                </a:solidFill>
                <a:latin typeface="Times New Roman" pitchFamily="18" charset="0"/>
                <a:cs typeface="Times New Roman" pitchFamily="18" charset="0"/>
              </a:rPr>
              <a:t>Trường</a:t>
            </a:r>
            <a:r>
              <a:rPr lang="en-US" sz="3000" dirty="0" smtClean="0">
                <a:solidFill>
                  <a:srgbClr val="00B0F0"/>
                </a:solidFill>
                <a:latin typeface="Times New Roman" pitchFamily="18" charset="0"/>
                <a:cs typeface="Times New Roman" pitchFamily="18" charset="0"/>
              </a:rPr>
              <a:t> </a:t>
            </a:r>
            <a:r>
              <a:rPr lang="en-US" sz="3000" dirty="0" err="1" smtClean="0">
                <a:solidFill>
                  <a:srgbClr val="00B0F0"/>
                </a:solidFill>
                <a:latin typeface="Times New Roman" pitchFamily="18" charset="0"/>
                <a:cs typeface="Times New Roman" pitchFamily="18" charset="0"/>
              </a:rPr>
              <a:t>tiểu</a:t>
            </a:r>
            <a:r>
              <a:rPr lang="en-US" sz="3000" dirty="0" smtClean="0">
                <a:solidFill>
                  <a:srgbClr val="00B0F0"/>
                </a:solidFill>
                <a:latin typeface="Times New Roman" pitchFamily="18" charset="0"/>
                <a:cs typeface="Times New Roman" pitchFamily="18" charset="0"/>
              </a:rPr>
              <a:t> </a:t>
            </a:r>
            <a:r>
              <a:rPr lang="en-US" sz="3000" dirty="0" err="1" smtClean="0">
                <a:solidFill>
                  <a:srgbClr val="00B0F0"/>
                </a:solidFill>
                <a:latin typeface="Times New Roman" pitchFamily="18" charset="0"/>
                <a:cs typeface="Times New Roman" pitchFamily="18" charset="0"/>
              </a:rPr>
              <a:t>học</a:t>
            </a:r>
            <a:r>
              <a:rPr lang="en-US" sz="3000" dirty="0" smtClean="0">
                <a:solidFill>
                  <a:srgbClr val="00B0F0"/>
                </a:solidFill>
                <a:latin typeface="Times New Roman" pitchFamily="18" charset="0"/>
                <a:cs typeface="Times New Roman" pitchFamily="18" charset="0"/>
              </a:rPr>
              <a:t>, THCS </a:t>
            </a:r>
            <a:r>
              <a:rPr lang="en-US" sz="3000" dirty="0" err="1" smtClean="0">
                <a:solidFill>
                  <a:srgbClr val="00B0F0"/>
                </a:solidFill>
                <a:latin typeface="Times New Roman" pitchFamily="18" charset="0"/>
                <a:cs typeface="Times New Roman" pitchFamily="18" charset="0"/>
              </a:rPr>
              <a:t>và</a:t>
            </a:r>
            <a:r>
              <a:rPr lang="en-US" sz="3000" dirty="0" smtClean="0">
                <a:solidFill>
                  <a:srgbClr val="00B0F0"/>
                </a:solidFill>
                <a:latin typeface="Times New Roman" pitchFamily="18" charset="0"/>
                <a:cs typeface="Times New Roman" pitchFamily="18" charset="0"/>
              </a:rPr>
              <a:t> THPT:</a:t>
            </a:r>
          </a:p>
          <a:p>
            <a:pPr eaLnBrk="1" fontAlgn="auto" hangingPunct="1">
              <a:spcBef>
                <a:spcPts val="1200"/>
              </a:spcBef>
              <a:spcAft>
                <a:spcPts val="600"/>
              </a:spcAft>
              <a:buFont typeface="Wingdings" pitchFamily="2" charset="2"/>
              <a:buChar char="Ø"/>
              <a:defRPr/>
            </a:pPr>
            <a:r>
              <a:rPr lang="vi-VN" sz="2400" dirty="0" smtClean="0">
                <a:latin typeface="Times New Roman" pitchFamily="18" charset="0"/>
                <a:cs typeface="Times New Roman" pitchFamily="18" charset="0"/>
              </a:rPr>
              <a:t>Khu vệ sinh được bố trí theo các khối chức năng trong trường, đáp ứng yêu cầu sử dụng của giáo viên và học sinh, đảm bảo vệ sinh, không làm ô nhiễm môi trường</a:t>
            </a:r>
            <a:r>
              <a:rPr lang="en-US" sz="2400" dirty="0" smtClean="0">
                <a:latin typeface="Times New Roman" pitchFamily="18" charset="0"/>
                <a:cs typeface="Times New Roman" pitchFamily="18" charset="0"/>
              </a:rPr>
              <a:t>.</a:t>
            </a:r>
          </a:p>
          <a:p>
            <a:pPr eaLnBrk="1" fontAlgn="auto" hangingPunct="1">
              <a:spcBef>
                <a:spcPts val="1200"/>
              </a:spcBef>
              <a:spcAft>
                <a:spcPts val="600"/>
              </a:spcAft>
              <a:buFont typeface="Wingdings" pitchFamily="2" charset="2"/>
              <a:buChar char="Ø"/>
              <a:defRPr/>
            </a:pPr>
            <a:r>
              <a:rPr lang="en-US" sz="2400" dirty="0" err="1" smtClean="0">
                <a:solidFill>
                  <a:srgbClr val="FF0000"/>
                </a:solidFill>
                <a:latin typeface="Times New Roman" pitchFamily="18" charset="0"/>
                <a:cs typeface="Times New Roman" pitchFamily="18" charset="0"/>
              </a:rPr>
              <a:t>Số</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lượng</a:t>
            </a:r>
            <a:r>
              <a:rPr lang="en-US" sz="2400" dirty="0" smtClean="0">
                <a:solidFill>
                  <a:srgbClr val="FF0000"/>
                </a:solidFill>
                <a:latin typeface="Times New Roman" pitchFamily="18" charset="0"/>
                <a:cs typeface="Times New Roman" pitchFamily="18" charset="0"/>
              </a:rPr>
              <a:t>:</a:t>
            </a:r>
          </a:p>
          <a:p>
            <a:pPr eaLnBrk="1" fontAlgn="auto" hangingPunct="1">
              <a:spcBef>
                <a:spcPts val="1200"/>
              </a:spcBef>
              <a:spcAft>
                <a:spcPts val="600"/>
              </a:spcAft>
              <a:buFont typeface="Wingdings" pitchFamily="2" charset="2"/>
              <a:buChar char="ü"/>
              <a:defRPr/>
            </a:pPr>
            <a:r>
              <a:rPr lang="en-US" sz="2400" dirty="0" err="1" smtClean="0">
                <a:solidFill>
                  <a:schemeClr val="accent5">
                    <a:lumMod val="50000"/>
                  </a:schemeClr>
                </a:solidFill>
                <a:latin typeface="Times New Roman" pitchFamily="18" charset="0"/>
                <a:cs typeface="Times New Roman" pitchFamily="18" charset="0"/>
              </a:rPr>
              <a:t>Học</a:t>
            </a:r>
            <a:r>
              <a:rPr lang="en-US" sz="2400" dirty="0" smtClean="0">
                <a:solidFill>
                  <a:schemeClr val="accent5">
                    <a:lumMod val="50000"/>
                  </a:schemeClr>
                </a:solidFill>
                <a:latin typeface="Times New Roman" pitchFamily="18" charset="0"/>
                <a:cs typeface="Times New Roman" pitchFamily="18" charset="0"/>
              </a:rPr>
              <a:t> </a:t>
            </a:r>
            <a:r>
              <a:rPr lang="en-US" sz="2400" dirty="0" err="1" smtClean="0">
                <a:solidFill>
                  <a:schemeClr val="accent5">
                    <a:lumMod val="50000"/>
                  </a:schemeClr>
                </a:solidFill>
                <a:latin typeface="Times New Roman" pitchFamily="18" charset="0"/>
                <a:cs typeface="Times New Roman" pitchFamily="18" charset="0"/>
              </a:rPr>
              <a:t>sinh</a:t>
            </a:r>
            <a:r>
              <a:rPr lang="en-US" sz="2400" dirty="0" smtClean="0">
                <a:solidFill>
                  <a:schemeClr val="accent5">
                    <a:lumMod val="50000"/>
                  </a:schemeClr>
                </a:solidFill>
                <a:latin typeface="Times New Roman" pitchFamily="18" charset="0"/>
                <a:cs typeface="Times New Roman" pitchFamily="18" charset="0"/>
              </a:rPr>
              <a:t> </a:t>
            </a:r>
            <a:r>
              <a:rPr lang="en-US" sz="2400" dirty="0" err="1" smtClean="0">
                <a:solidFill>
                  <a:schemeClr val="accent5">
                    <a:lumMod val="50000"/>
                  </a:schemeClr>
                </a:solidFill>
                <a:latin typeface="Times New Roman" pitchFamily="18" charset="0"/>
                <a:cs typeface="Times New Roman" pitchFamily="18" charset="0"/>
              </a:rPr>
              <a:t>nam</a:t>
            </a:r>
            <a:r>
              <a:rPr lang="en-US" sz="2400" dirty="0" smtClean="0">
                <a:solidFill>
                  <a:schemeClr val="accent5">
                    <a:lumMod val="50000"/>
                  </a:schemeClr>
                </a:solidFill>
                <a:latin typeface="Times New Roman" pitchFamily="18" charset="0"/>
                <a:cs typeface="Times New Roman" pitchFamily="18" charset="0"/>
              </a:rPr>
              <a:t>: </a:t>
            </a:r>
            <a:r>
              <a:rPr lang="vi-VN" sz="2400" dirty="0" smtClean="0">
                <a:solidFill>
                  <a:schemeClr val="accent5">
                    <a:lumMod val="50000"/>
                  </a:schemeClr>
                </a:solidFill>
                <a:latin typeface="Times New Roman" pitchFamily="18" charset="0"/>
                <a:cs typeface="Times New Roman" pitchFamily="18" charset="0"/>
              </a:rPr>
              <a:t>01 tiểu nam, 01 xí và 01 chậu rửa cho từ 20 học sinh đến 30 học sinh</a:t>
            </a:r>
            <a:endParaRPr lang="en-US" sz="2400" dirty="0" smtClean="0">
              <a:solidFill>
                <a:schemeClr val="accent5">
                  <a:lumMod val="50000"/>
                </a:schemeClr>
              </a:solidFill>
              <a:latin typeface="Times New Roman" pitchFamily="18" charset="0"/>
              <a:cs typeface="Times New Roman" pitchFamily="18" charset="0"/>
            </a:endParaRPr>
          </a:p>
          <a:p>
            <a:pPr eaLnBrk="1" fontAlgn="auto" hangingPunct="1">
              <a:spcBef>
                <a:spcPts val="1200"/>
              </a:spcBef>
              <a:spcAft>
                <a:spcPts val="600"/>
              </a:spcAft>
              <a:buFont typeface="Wingdings" pitchFamily="2" charset="2"/>
              <a:buChar char="ü"/>
              <a:defRPr/>
            </a:pPr>
            <a:r>
              <a:rPr lang="en-US" sz="2400" dirty="0" err="1" smtClean="0">
                <a:solidFill>
                  <a:srgbClr val="FF0066"/>
                </a:solidFill>
                <a:latin typeface="Times New Roman" pitchFamily="18" charset="0"/>
                <a:cs typeface="Times New Roman" pitchFamily="18" charset="0"/>
              </a:rPr>
              <a:t>Học</a:t>
            </a:r>
            <a:r>
              <a:rPr lang="en-US" sz="2400" dirty="0" smtClean="0">
                <a:solidFill>
                  <a:srgbClr val="FF0066"/>
                </a:solidFill>
                <a:latin typeface="Times New Roman" pitchFamily="18" charset="0"/>
                <a:cs typeface="Times New Roman" pitchFamily="18" charset="0"/>
              </a:rPr>
              <a:t> </a:t>
            </a:r>
            <a:r>
              <a:rPr lang="en-US" sz="2400" dirty="0" err="1" smtClean="0">
                <a:solidFill>
                  <a:srgbClr val="FF0066"/>
                </a:solidFill>
                <a:latin typeface="Times New Roman" pitchFamily="18" charset="0"/>
                <a:cs typeface="Times New Roman" pitchFamily="18" charset="0"/>
              </a:rPr>
              <a:t>sinh</a:t>
            </a:r>
            <a:r>
              <a:rPr lang="en-US" sz="2400" dirty="0" smtClean="0">
                <a:solidFill>
                  <a:srgbClr val="FF0066"/>
                </a:solidFill>
                <a:latin typeface="Times New Roman" pitchFamily="18" charset="0"/>
                <a:cs typeface="Times New Roman" pitchFamily="18" charset="0"/>
              </a:rPr>
              <a:t> </a:t>
            </a:r>
            <a:r>
              <a:rPr lang="en-US" sz="2400" dirty="0" err="1" smtClean="0">
                <a:solidFill>
                  <a:srgbClr val="FF0066"/>
                </a:solidFill>
                <a:latin typeface="Times New Roman" pitchFamily="18" charset="0"/>
                <a:cs typeface="Times New Roman" pitchFamily="18" charset="0"/>
              </a:rPr>
              <a:t>nữ</a:t>
            </a:r>
            <a:r>
              <a:rPr lang="en-US" sz="2400" dirty="0" smtClean="0">
                <a:solidFill>
                  <a:srgbClr val="FF0066"/>
                </a:solidFill>
                <a:latin typeface="Times New Roman" pitchFamily="18" charset="0"/>
                <a:cs typeface="Times New Roman" pitchFamily="18" charset="0"/>
              </a:rPr>
              <a:t>: </a:t>
            </a:r>
            <a:r>
              <a:rPr lang="vi-VN" sz="2400" dirty="0" smtClean="0">
                <a:solidFill>
                  <a:srgbClr val="FF0066"/>
                </a:solidFill>
                <a:latin typeface="Times New Roman" pitchFamily="18" charset="0"/>
                <a:cs typeface="Times New Roman" pitchFamily="18" charset="0"/>
              </a:rPr>
              <a:t>tối đa 20 học sinh/chậu xí.</a:t>
            </a:r>
            <a:endParaRPr lang="en-US" sz="2400" dirty="0" smtClean="0">
              <a:solidFill>
                <a:srgbClr val="FF0066"/>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z="4000" b="1" smtClean="0">
                <a:solidFill>
                  <a:srgbClr val="7030A0"/>
                </a:solidFill>
                <a:latin typeface="Times New Roman" panose="02020603050405020304" pitchFamily="18" charset="0"/>
                <a:cs typeface="Times New Roman" panose="02020603050405020304" pitchFamily="18" charset="0"/>
              </a:rPr>
              <a:t>b. Điều kiện đảm bảo hợp vệ sinh</a:t>
            </a:r>
            <a:endParaRPr lang="en-US" altLang="en-US" sz="4000" smtClean="0">
              <a:solidFill>
                <a:srgbClr val="7030A0"/>
              </a:solidFill>
            </a:endParaRPr>
          </a:p>
        </p:txBody>
      </p:sp>
      <p:sp>
        <p:nvSpPr>
          <p:cNvPr id="3" name="Content Placeholder 2"/>
          <p:cNvSpPr>
            <a:spLocks noGrp="1"/>
          </p:cNvSpPr>
          <p:nvPr>
            <p:ph idx="1"/>
          </p:nvPr>
        </p:nvSpPr>
        <p:spPr/>
        <p:txBody>
          <a:bodyPr rtlCol="0">
            <a:normAutofit fontScale="92500" lnSpcReduction="20000"/>
          </a:bodyPr>
          <a:lstStyle/>
          <a:p>
            <a:pPr eaLnBrk="1" fontAlgn="auto" hangingPunct="1">
              <a:lnSpc>
                <a:spcPct val="120000"/>
              </a:lnSpc>
              <a:spcBef>
                <a:spcPts val="600"/>
              </a:spcBef>
              <a:spcAft>
                <a:spcPts val="600"/>
              </a:spcAft>
              <a:buFont typeface="Wingdings" pitchFamily="2" charset="2"/>
              <a:buChar char="v"/>
              <a:defRPr/>
            </a:pPr>
            <a:r>
              <a:rPr lang="en-US" sz="2800" dirty="0" smtClean="0">
                <a:solidFill>
                  <a:schemeClr val="tx2">
                    <a:lumMod val="60000"/>
                    <a:lumOff val="40000"/>
                  </a:schemeClr>
                </a:solidFill>
                <a:latin typeface="Times New Roman" pitchFamily="18" charset="0"/>
                <a:cs typeface="Times New Roman" pitchFamily="18" charset="0"/>
              </a:rPr>
              <a:t>Á</a:t>
            </a:r>
            <a:r>
              <a:rPr lang="vi-VN" sz="2800" dirty="0" smtClean="0">
                <a:solidFill>
                  <a:schemeClr val="tx2">
                    <a:lumMod val="60000"/>
                    <a:lumOff val="40000"/>
                  </a:schemeClr>
                </a:solidFill>
                <a:latin typeface="Times New Roman" pitchFamily="18" charset="0"/>
                <a:cs typeface="Times New Roman" pitchFamily="18" charset="0"/>
              </a:rPr>
              <a:t>p dụng theo Quy chuẩn k</a:t>
            </a:r>
            <a:r>
              <a:rPr lang="en-US" sz="2800" dirty="0" smtClean="0">
                <a:solidFill>
                  <a:schemeClr val="tx2">
                    <a:lumMod val="60000"/>
                    <a:lumOff val="40000"/>
                  </a:schemeClr>
                </a:solidFill>
                <a:latin typeface="Times New Roman" pitchFamily="18" charset="0"/>
                <a:cs typeface="Times New Roman" pitchFamily="18" charset="0"/>
              </a:rPr>
              <a:t>ỹ </a:t>
            </a:r>
            <a:r>
              <a:rPr lang="vi-VN" sz="2800" dirty="0" smtClean="0">
                <a:solidFill>
                  <a:schemeClr val="tx2">
                    <a:lumMod val="60000"/>
                    <a:lumOff val="40000"/>
                  </a:schemeClr>
                </a:solidFill>
                <a:latin typeface="Times New Roman" pitchFamily="18" charset="0"/>
                <a:cs typeface="Times New Roman" pitchFamily="18" charset="0"/>
              </a:rPr>
              <a:t>thuật quốc gia (QCVN 01:2011/BYT) theo Thông tư số 27/2011/TT-BYT ngày 24 tháng 6 năm 2011 của Bộ trưởng Bộ Y tế</a:t>
            </a:r>
            <a:r>
              <a:rPr lang="en-US" sz="2800" dirty="0" smtClean="0">
                <a:solidFill>
                  <a:schemeClr val="tx2">
                    <a:lumMod val="60000"/>
                    <a:lumOff val="40000"/>
                  </a:schemeClr>
                </a:solidFill>
                <a:latin typeface="Times New Roman" pitchFamily="18" charset="0"/>
                <a:cs typeface="Times New Roman" pitchFamily="18" charset="0"/>
              </a:rPr>
              <a:t>.</a:t>
            </a:r>
          </a:p>
          <a:p>
            <a:pPr eaLnBrk="1" fontAlgn="auto" hangingPunct="1">
              <a:lnSpc>
                <a:spcPct val="120000"/>
              </a:lnSpc>
              <a:spcBef>
                <a:spcPts val="600"/>
              </a:spcBef>
              <a:spcAft>
                <a:spcPts val="600"/>
              </a:spcAft>
              <a:buFont typeface="Wingdings" pitchFamily="2" charset="2"/>
              <a:buChar char="v"/>
              <a:defRPr/>
            </a:pPr>
            <a:r>
              <a:rPr lang="en-US" sz="2800" dirty="0" err="1" smtClean="0">
                <a:solidFill>
                  <a:schemeClr val="accent6">
                    <a:lumMod val="75000"/>
                  </a:schemeClr>
                </a:solidFill>
                <a:latin typeface="Times New Roman" pitchFamily="18" charset="0"/>
                <a:cs typeface="Times New Roman" pitchFamily="18" charset="0"/>
              </a:rPr>
              <a:t>Yêu</a:t>
            </a:r>
            <a:r>
              <a:rPr lang="en-US" sz="2800" dirty="0" smtClean="0">
                <a:solidFill>
                  <a:schemeClr val="accent6">
                    <a:lumMod val="75000"/>
                  </a:schemeClr>
                </a:solidFill>
                <a:latin typeface="Times New Roman" pitchFamily="18" charset="0"/>
                <a:cs typeface="Times New Roman" pitchFamily="18" charset="0"/>
              </a:rPr>
              <a:t> </a:t>
            </a:r>
            <a:r>
              <a:rPr lang="en-US" sz="2800" dirty="0" err="1" smtClean="0">
                <a:solidFill>
                  <a:schemeClr val="accent6">
                    <a:lumMod val="75000"/>
                  </a:schemeClr>
                </a:solidFill>
                <a:latin typeface="Times New Roman" pitchFamily="18" charset="0"/>
                <a:cs typeface="Times New Roman" pitchFamily="18" charset="0"/>
              </a:rPr>
              <a:t>cầu</a:t>
            </a:r>
            <a:r>
              <a:rPr lang="en-US" sz="2800" dirty="0" smtClean="0">
                <a:solidFill>
                  <a:schemeClr val="accent6">
                    <a:lumMod val="75000"/>
                  </a:schemeClr>
                </a:solidFill>
                <a:latin typeface="Times New Roman" pitchFamily="18" charset="0"/>
                <a:cs typeface="Times New Roman" pitchFamily="18" charset="0"/>
              </a:rPr>
              <a:t>:</a:t>
            </a:r>
          </a:p>
          <a:p>
            <a:pPr>
              <a:lnSpc>
                <a:spcPct val="120000"/>
              </a:lnSpc>
              <a:spcBef>
                <a:spcPts val="600"/>
              </a:spcBef>
              <a:spcAft>
                <a:spcPts val="600"/>
              </a:spcAft>
              <a:buFont typeface="Arial" charset="0"/>
              <a:buChar char="•"/>
              <a:defRPr/>
            </a:pPr>
            <a:r>
              <a:rPr lang="en-US" sz="2400" dirty="0" err="1" smtClean="0">
                <a:latin typeface="Times New Roman" pitchFamily="18" charset="0"/>
                <a:cs typeface="Times New Roman" pitchFamily="18" charset="0"/>
              </a:rPr>
              <a:t>Nền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trần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tường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sạch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sẽ</a:t>
            </a:r>
            <a:r>
              <a:rPr lang="en-US" sz="2400" dirty="0" smtClean="0">
                <a:latin typeface="Times New Roman" pitchFamily="18" charset="0"/>
                <a:cs typeface="Times New Roman" pitchFamily="18" charset="0"/>
              </a:rPr>
              <a:t>.</a:t>
            </a:r>
          </a:p>
          <a:p>
            <a:pPr>
              <a:lnSpc>
                <a:spcPct val="120000"/>
              </a:lnSpc>
              <a:spcBef>
                <a:spcPts val="600"/>
              </a:spcBef>
              <a:spcAft>
                <a:spcPts val="600"/>
              </a:spcAft>
              <a:buFont typeface="Arial" charset="0"/>
              <a:buChar char="•"/>
              <a:defRPr/>
            </a:pPr>
            <a:r>
              <a:rPr lang="en-US" sz="2400" dirty="0" err="1" smtClean="0">
                <a:solidFill>
                  <a:srgbClr val="7030A0"/>
                </a:solidFill>
                <a:latin typeface="Times New Roman" panose="02020603050405020304" pitchFamily="18" charset="0"/>
                <a:cs typeface="Times New Roman" panose="02020603050405020304" pitchFamily="18" charset="0"/>
              </a:rPr>
              <a:t>Bệ</a:t>
            </a:r>
            <a:r>
              <a:rPr lang="en-US" sz="2400" dirty="0" smtClean="0">
                <a:solidFill>
                  <a:srgbClr val="7030A0"/>
                </a:solidFill>
                <a:latin typeface="Times New Roman" panose="02020603050405020304" pitchFamily="18" charset="0"/>
                <a:cs typeface="Times New Roman" panose="02020603050405020304" pitchFamily="18" charset="0"/>
              </a:rPr>
              <a:t> </a:t>
            </a:r>
            <a:r>
              <a:rPr lang="en-US" sz="2400" dirty="0" err="1" smtClean="0">
                <a:solidFill>
                  <a:srgbClr val="7030A0"/>
                </a:solidFill>
                <a:latin typeface="Times New Roman" panose="02020603050405020304" pitchFamily="18" charset="0"/>
                <a:cs typeface="Times New Roman" panose="02020603050405020304" pitchFamily="18" charset="0"/>
              </a:rPr>
              <a:t>cầu</a:t>
            </a:r>
            <a:r>
              <a:rPr lang="en-US" sz="2400" dirty="0" smtClean="0">
                <a:solidFill>
                  <a:srgbClr val="7030A0"/>
                </a:solidFill>
                <a:latin typeface="Times New Roman" panose="02020603050405020304" pitchFamily="18" charset="0"/>
                <a:cs typeface="Times New Roman" panose="02020603050405020304" pitchFamily="18" charset="0"/>
              </a:rPr>
              <a:t>, </a:t>
            </a:r>
            <a:r>
              <a:rPr lang="en-US" sz="2400" dirty="0" err="1" smtClean="0">
                <a:solidFill>
                  <a:srgbClr val="7030A0"/>
                </a:solidFill>
                <a:latin typeface="Times New Roman" panose="02020603050405020304" pitchFamily="18" charset="0"/>
                <a:cs typeface="Times New Roman" panose="02020603050405020304" pitchFamily="18" charset="0"/>
              </a:rPr>
              <a:t>hố</a:t>
            </a:r>
            <a:r>
              <a:rPr lang="en-US" sz="2400" dirty="0" smtClean="0">
                <a:solidFill>
                  <a:srgbClr val="7030A0"/>
                </a:solidFill>
                <a:latin typeface="Times New Roman" panose="02020603050405020304" pitchFamily="18" charset="0"/>
                <a:cs typeface="Times New Roman" panose="02020603050405020304" pitchFamily="18" charset="0"/>
              </a:rPr>
              <a:t>/</a:t>
            </a:r>
            <a:r>
              <a:rPr lang="en-US" sz="2400" dirty="0" err="1" smtClean="0">
                <a:solidFill>
                  <a:srgbClr val="7030A0"/>
                </a:solidFill>
                <a:latin typeface="Times New Roman" panose="02020603050405020304" pitchFamily="18" charset="0"/>
                <a:cs typeface="Times New Roman" panose="02020603050405020304" pitchFamily="18" charset="0"/>
              </a:rPr>
              <a:t>máng</a:t>
            </a:r>
            <a:r>
              <a:rPr lang="en-US" sz="2400" dirty="0" smtClean="0">
                <a:solidFill>
                  <a:srgbClr val="7030A0"/>
                </a:solidFill>
                <a:latin typeface="Times New Roman" panose="02020603050405020304" pitchFamily="18" charset="0"/>
                <a:cs typeface="Times New Roman" panose="02020603050405020304" pitchFamily="18" charset="0"/>
              </a:rPr>
              <a:t> </a:t>
            </a:r>
            <a:r>
              <a:rPr lang="en-US" sz="2400" dirty="0" err="1" smtClean="0">
                <a:solidFill>
                  <a:srgbClr val="7030A0"/>
                </a:solidFill>
                <a:latin typeface="Times New Roman" panose="02020603050405020304" pitchFamily="18" charset="0"/>
                <a:cs typeface="Times New Roman" panose="02020603050405020304" pitchFamily="18" charset="0"/>
              </a:rPr>
              <a:t>tiểu</a:t>
            </a:r>
            <a:r>
              <a:rPr lang="en-US" sz="2400" dirty="0" smtClean="0">
                <a:solidFill>
                  <a:srgbClr val="7030A0"/>
                </a:solidFill>
                <a:latin typeface="Times New Roman" panose="02020603050405020304" pitchFamily="18" charset="0"/>
                <a:cs typeface="Times New Roman" panose="02020603050405020304" pitchFamily="18" charset="0"/>
              </a:rPr>
              <a:t>: </a:t>
            </a:r>
            <a:r>
              <a:rPr lang="en-US" sz="2400" dirty="0" err="1" smtClean="0">
                <a:solidFill>
                  <a:srgbClr val="7030A0"/>
                </a:solidFill>
                <a:latin typeface="Times New Roman" panose="02020603050405020304" pitchFamily="18" charset="0"/>
                <a:cs typeface="Times New Roman" panose="02020603050405020304" pitchFamily="18" charset="0"/>
              </a:rPr>
              <a:t>sạch</a:t>
            </a:r>
            <a:r>
              <a:rPr lang="en-US" sz="2400" dirty="0" smtClean="0">
                <a:solidFill>
                  <a:srgbClr val="7030A0"/>
                </a:solidFill>
                <a:latin typeface="Times New Roman" pitchFamily="18" charset="0"/>
                <a:cs typeface="Times New Roman" pitchFamily="18" charset="0"/>
              </a:rPr>
              <a:t>.</a:t>
            </a:r>
          </a:p>
          <a:p>
            <a:pPr>
              <a:lnSpc>
                <a:spcPct val="120000"/>
              </a:lnSpc>
              <a:spcBef>
                <a:spcPts val="600"/>
              </a:spcBef>
              <a:spcAft>
                <a:spcPts val="600"/>
              </a:spcAft>
              <a:buFont typeface="Arial" charset="0"/>
              <a:buChar char="•"/>
              <a:defRPr/>
            </a:pPr>
            <a:r>
              <a:rPr lang="en-US" sz="2400" dirty="0" err="1" smtClean="0">
                <a:solidFill>
                  <a:srgbClr val="00B050"/>
                </a:solidFill>
                <a:latin typeface="Times New Roman" pitchFamily="18" charset="0"/>
                <a:cs typeface="Times New Roman" pitchFamily="18" charset="0"/>
              </a:rPr>
              <a:t>Không</a:t>
            </a:r>
            <a:r>
              <a:rPr lang="en-US" sz="2400" dirty="0" smtClean="0">
                <a:solidFill>
                  <a:srgbClr val="00B050"/>
                </a:solidFill>
                <a:latin typeface="Times New Roman" pitchFamily="18" charset="0"/>
                <a:cs typeface="Times New Roman" pitchFamily="18" charset="0"/>
              </a:rPr>
              <a:t> </a:t>
            </a:r>
            <a:r>
              <a:rPr lang="en-US" sz="2400" dirty="0" err="1" smtClean="0">
                <a:solidFill>
                  <a:srgbClr val="00B050"/>
                </a:solidFill>
                <a:latin typeface="Times New Roman" pitchFamily="18" charset="0"/>
                <a:cs typeface="Times New Roman" pitchFamily="18" charset="0"/>
              </a:rPr>
              <a:t>mùi</a:t>
            </a:r>
            <a:r>
              <a:rPr lang="en-US" sz="2400" dirty="0" smtClean="0">
                <a:solidFill>
                  <a:srgbClr val="00B050"/>
                </a:solidFill>
                <a:latin typeface="Times New Roman" pitchFamily="18" charset="0"/>
                <a:cs typeface="Times New Roman" pitchFamily="18" charset="0"/>
              </a:rPr>
              <a:t> </a:t>
            </a:r>
            <a:r>
              <a:rPr lang="en-US" sz="2400" dirty="0" err="1" smtClean="0">
                <a:solidFill>
                  <a:srgbClr val="00B050"/>
                </a:solidFill>
                <a:latin typeface="Times New Roman" pitchFamily="18" charset="0"/>
                <a:cs typeface="Times New Roman" pitchFamily="18" charset="0"/>
              </a:rPr>
              <a:t>hôi</a:t>
            </a:r>
            <a:r>
              <a:rPr lang="vi-VN" sz="2400" dirty="0" smtClean="0">
                <a:solidFill>
                  <a:srgbClr val="00B050"/>
                </a:solidFill>
                <a:latin typeface="Times New Roman" pitchFamily="18" charset="0"/>
                <a:cs typeface="Times New Roman" pitchFamily="18" charset="0"/>
              </a:rPr>
              <a:t>.</a:t>
            </a:r>
            <a:endParaRPr lang="en-US" sz="2400" dirty="0" smtClean="0">
              <a:solidFill>
                <a:srgbClr val="00B050"/>
              </a:solidFill>
              <a:latin typeface="Times New Roman" pitchFamily="18" charset="0"/>
              <a:cs typeface="Times New Roman" pitchFamily="18" charset="0"/>
            </a:endParaRPr>
          </a:p>
          <a:p>
            <a:pPr>
              <a:lnSpc>
                <a:spcPct val="120000"/>
              </a:lnSpc>
              <a:spcBef>
                <a:spcPts val="600"/>
              </a:spcBef>
              <a:spcAft>
                <a:spcPts val="600"/>
              </a:spcAft>
              <a:buFont typeface="Arial" charset="0"/>
              <a:buChar char="•"/>
              <a:defRPr/>
            </a:pPr>
            <a:r>
              <a:rPr lang="en-US" sz="2400" dirty="0" err="1" smtClean="0">
                <a:solidFill>
                  <a:srgbClr val="00B0F0"/>
                </a:solidFill>
                <a:latin typeface="Times New Roman" pitchFamily="18" charset="0"/>
                <a:cs typeface="Times New Roman" pitchFamily="18" charset="0"/>
              </a:rPr>
              <a:t>Đèn</a:t>
            </a:r>
            <a:r>
              <a:rPr lang="en-US" sz="2400" dirty="0" smtClean="0">
                <a:solidFill>
                  <a:srgbClr val="00B0F0"/>
                </a:solidFill>
                <a:latin typeface="Times New Roman" pitchFamily="18" charset="0"/>
                <a:cs typeface="Times New Roman" pitchFamily="18" charset="0"/>
              </a:rPr>
              <a:t>: </a:t>
            </a:r>
            <a:r>
              <a:rPr lang="en-US" sz="2400" dirty="0" err="1" smtClean="0">
                <a:solidFill>
                  <a:srgbClr val="00B0F0"/>
                </a:solidFill>
                <a:latin typeface="Times New Roman" pitchFamily="18" charset="0"/>
                <a:cs typeface="Times New Roman" pitchFamily="18" charset="0"/>
              </a:rPr>
              <a:t>còn</a:t>
            </a:r>
            <a:r>
              <a:rPr lang="en-US" sz="2400" dirty="0" smtClean="0">
                <a:solidFill>
                  <a:srgbClr val="00B0F0"/>
                </a:solidFill>
                <a:latin typeface="Times New Roman" pitchFamily="18" charset="0"/>
                <a:cs typeface="Times New Roman" pitchFamily="18" charset="0"/>
              </a:rPr>
              <a:t> </a:t>
            </a:r>
            <a:r>
              <a:rPr lang="en-US" sz="2400" dirty="0" err="1" smtClean="0">
                <a:solidFill>
                  <a:srgbClr val="00B0F0"/>
                </a:solidFill>
                <a:latin typeface="Times New Roman" pitchFamily="18" charset="0"/>
                <a:cs typeface="Times New Roman" pitchFamily="18" charset="0"/>
              </a:rPr>
              <a:t>sáng</a:t>
            </a:r>
            <a:r>
              <a:rPr lang="en-US" sz="2400" dirty="0" smtClean="0">
                <a:solidFill>
                  <a:srgbClr val="00B0F0"/>
                </a:solidFill>
                <a:latin typeface="Times New Roman" pitchFamily="18" charset="0"/>
                <a:cs typeface="Times New Roman" pitchFamily="18" charset="0"/>
              </a:rPr>
              <a:t>.</a:t>
            </a:r>
          </a:p>
          <a:p>
            <a:pPr>
              <a:lnSpc>
                <a:spcPct val="120000"/>
              </a:lnSpc>
              <a:spcBef>
                <a:spcPts val="600"/>
              </a:spcBef>
              <a:spcAft>
                <a:spcPts val="600"/>
              </a:spcAft>
              <a:buFont typeface="Arial" charset="0"/>
              <a:buChar char="•"/>
              <a:defRPr/>
            </a:pPr>
            <a:r>
              <a:rPr lang="en-US" sz="2400" dirty="0" err="1" smtClean="0">
                <a:solidFill>
                  <a:srgbClr val="C00000"/>
                </a:solidFill>
                <a:latin typeface="Times New Roman" pitchFamily="18" charset="0"/>
                <a:cs typeface="Times New Roman" pitchFamily="18" charset="0"/>
              </a:rPr>
              <a:t>Dụng</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cụ</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chứa</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nước</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trong</a:t>
            </a:r>
            <a:r>
              <a:rPr lang="en-US" sz="2400" dirty="0" smtClean="0">
                <a:solidFill>
                  <a:srgbClr val="C00000"/>
                </a:solidFill>
                <a:latin typeface="Times New Roman" pitchFamily="18" charset="0"/>
                <a:cs typeface="Times New Roman" pitchFamily="18" charset="0"/>
              </a:rPr>
              <a:t> NVS: </a:t>
            </a:r>
            <a:r>
              <a:rPr lang="en-US" sz="2400" dirty="0" err="1" smtClean="0">
                <a:solidFill>
                  <a:srgbClr val="C00000"/>
                </a:solidFill>
                <a:latin typeface="Times New Roman" pitchFamily="18" charset="0"/>
                <a:cs typeface="Times New Roman" pitchFamily="18" charset="0"/>
              </a:rPr>
              <a:t>Không</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lăng</a:t>
            </a:r>
            <a:r>
              <a:rPr lang="en-US" sz="2400" dirty="0" smtClean="0">
                <a:solidFill>
                  <a:srgbClr val="C00000"/>
                </a:solidFill>
                <a:latin typeface="Times New Roman" pitchFamily="18" charset="0"/>
                <a:cs typeface="Times New Roman" pitchFamily="18" charset="0"/>
              </a:rPr>
              <a:t> </a:t>
            </a:r>
            <a:r>
              <a:rPr lang="en-US" sz="2400" dirty="0" err="1" smtClean="0">
                <a:solidFill>
                  <a:srgbClr val="C00000"/>
                </a:solidFill>
                <a:latin typeface="Times New Roman" pitchFamily="18" charset="0"/>
                <a:cs typeface="Times New Roman" pitchFamily="18" charset="0"/>
              </a:rPr>
              <a:t>quăng</a:t>
            </a:r>
            <a:r>
              <a:rPr lang="en-US" sz="2400" dirty="0" smtClean="0">
                <a:solidFill>
                  <a:srgbClr val="C00000"/>
                </a:solidFill>
                <a:latin typeface="Times New Roman" pitchFamily="18" charset="0"/>
                <a:cs typeface="Times New Roman"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4000" b="1" dirty="0" smtClean="0">
                <a:solidFill>
                  <a:schemeClr val="accent6">
                    <a:lumMod val="75000"/>
                  </a:schemeClr>
                </a:solidFill>
                <a:latin typeface="Times New Roman" pitchFamily="18" charset="0"/>
                <a:cs typeface="Times New Roman" pitchFamily="18" charset="0"/>
              </a:rPr>
              <a:t>c. </a:t>
            </a:r>
            <a:r>
              <a:rPr lang="en-US" sz="4000" b="1" dirty="0" err="1" smtClean="0">
                <a:solidFill>
                  <a:schemeClr val="accent6">
                    <a:lumMod val="75000"/>
                  </a:schemeClr>
                </a:solidFill>
                <a:latin typeface="Times New Roman" pitchFamily="18" charset="0"/>
                <a:cs typeface="Times New Roman" pitchFamily="18" charset="0"/>
              </a:rPr>
              <a:t>Chỗ</a:t>
            </a:r>
            <a:r>
              <a:rPr lang="en-US" sz="4000" b="1" dirty="0" smtClean="0">
                <a:solidFill>
                  <a:schemeClr val="accent6">
                    <a:lumMod val="75000"/>
                  </a:schemeClr>
                </a:solidFill>
                <a:latin typeface="Times New Roman" pitchFamily="18" charset="0"/>
                <a:cs typeface="Times New Roman" pitchFamily="18" charset="0"/>
              </a:rPr>
              <a:t> </a:t>
            </a:r>
            <a:r>
              <a:rPr lang="en-US" sz="4000" b="1" dirty="0" err="1" smtClean="0">
                <a:solidFill>
                  <a:schemeClr val="accent6">
                    <a:lumMod val="75000"/>
                  </a:schemeClr>
                </a:solidFill>
                <a:latin typeface="Times New Roman" pitchFamily="18" charset="0"/>
                <a:cs typeface="Times New Roman" pitchFamily="18" charset="0"/>
              </a:rPr>
              <a:t>rửa</a:t>
            </a:r>
            <a:r>
              <a:rPr lang="en-US" sz="4000" b="1" dirty="0" smtClean="0">
                <a:solidFill>
                  <a:schemeClr val="accent6">
                    <a:lumMod val="75000"/>
                  </a:schemeClr>
                </a:solidFill>
                <a:latin typeface="Times New Roman" pitchFamily="18" charset="0"/>
                <a:cs typeface="Times New Roman" pitchFamily="18" charset="0"/>
              </a:rPr>
              <a:t> </a:t>
            </a:r>
            <a:r>
              <a:rPr lang="en-US" sz="4000" b="1" dirty="0" err="1" smtClean="0">
                <a:solidFill>
                  <a:schemeClr val="accent6">
                    <a:lumMod val="75000"/>
                  </a:schemeClr>
                </a:solidFill>
                <a:latin typeface="Times New Roman" pitchFamily="18" charset="0"/>
                <a:cs typeface="Times New Roman" pitchFamily="18" charset="0"/>
              </a:rPr>
              <a:t>tay</a:t>
            </a:r>
            <a:endParaRPr lang="en-US" sz="4000" dirty="0" smtClean="0">
              <a:solidFill>
                <a:schemeClr val="accent6">
                  <a:lumMod val="75000"/>
                </a:schemeClr>
              </a:solidFill>
            </a:endParaRPr>
          </a:p>
        </p:txBody>
      </p:sp>
      <p:sp>
        <p:nvSpPr>
          <p:cNvPr id="3" name="Content Placeholder 2"/>
          <p:cNvSpPr>
            <a:spLocks noGrp="1"/>
          </p:cNvSpPr>
          <p:nvPr>
            <p:ph idx="1"/>
          </p:nvPr>
        </p:nvSpPr>
        <p:spPr>
          <a:xfrm>
            <a:off x="457200" y="1295400"/>
            <a:ext cx="8229600" cy="2819400"/>
          </a:xfrm>
        </p:spPr>
        <p:txBody>
          <a:bodyPr rtlCol="0">
            <a:normAutofit/>
          </a:bodyPr>
          <a:lstStyle/>
          <a:p>
            <a:pPr eaLnBrk="1" fontAlgn="auto" hangingPunct="1">
              <a:lnSpc>
                <a:spcPct val="120000"/>
              </a:lnSpc>
              <a:spcBef>
                <a:spcPts val="600"/>
              </a:spcBef>
              <a:spcAft>
                <a:spcPts val="600"/>
              </a:spcAft>
              <a:buFont typeface="Wingdings" pitchFamily="2" charset="2"/>
              <a:buChar char="v"/>
              <a:defRPr/>
            </a:pPr>
            <a:r>
              <a:rPr lang="en-US" sz="2600" dirty="0" err="1" smtClean="0">
                <a:solidFill>
                  <a:srgbClr val="002060"/>
                </a:solidFill>
                <a:latin typeface="Times New Roman" pitchFamily="18" charset="0"/>
                <a:cs typeface="Times New Roman" pitchFamily="18" charset="0"/>
              </a:rPr>
              <a:t>Quy</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định</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tại</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điểm</a:t>
            </a:r>
            <a:r>
              <a:rPr lang="en-US" sz="2600" dirty="0" smtClean="0">
                <a:solidFill>
                  <a:srgbClr val="002060"/>
                </a:solidFill>
                <a:latin typeface="Times New Roman" pitchFamily="18" charset="0"/>
                <a:cs typeface="Times New Roman" pitchFamily="18" charset="0"/>
              </a:rPr>
              <a:t> c </a:t>
            </a:r>
            <a:r>
              <a:rPr lang="en-US" sz="2600" dirty="0" err="1" smtClean="0">
                <a:solidFill>
                  <a:srgbClr val="002060"/>
                </a:solidFill>
                <a:latin typeface="Times New Roman" pitchFamily="18" charset="0"/>
                <a:cs typeface="Times New Roman" pitchFamily="18" charset="0"/>
              </a:rPr>
              <a:t>khoản</a:t>
            </a:r>
            <a:r>
              <a:rPr lang="en-US" sz="2600" dirty="0" smtClean="0">
                <a:solidFill>
                  <a:srgbClr val="002060"/>
                </a:solidFill>
                <a:latin typeface="Times New Roman" pitchFamily="18" charset="0"/>
                <a:cs typeface="Times New Roman" pitchFamily="18" charset="0"/>
              </a:rPr>
              <a:t> 1 </a:t>
            </a:r>
            <a:r>
              <a:rPr lang="en-US" sz="2600" dirty="0" err="1" smtClean="0">
                <a:solidFill>
                  <a:srgbClr val="002060"/>
                </a:solidFill>
                <a:latin typeface="Times New Roman" pitchFamily="18" charset="0"/>
                <a:cs typeface="Times New Roman" pitchFamily="18" charset="0"/>
              </a:rPr>
              <a:t>điều</a:t>
            </a:r>
            <a:r>
              <a:rPr lang="en-US" sz="2600" dirty="0" smtClean="0">
                <a:solidFill>
                  <a:srgbClr val="002060"/>
                </a:solidFill>
                <a:latin typeface="Times New Roman" pitchFamily="18" charset="0"/>
                <a:cs typeface="Times New Roman" pitchFamily="18" charset="0"/>
              </a:rPr>
              <a:t> 5 </a:t>
            </a:r>
            <a:r>
              <a:rPr lang="en-US" sz="2600" dirty="0" err="1" smtClean="0">
                <a:solidFill>
                  <a:srgbClr val="002060"/>
                </a:solidFill>
                <a:latin typeface="Times New Roman" pitchFamily="18" charset="0"/>
                <a:cs typeface="Times New Roman" pitchFamily="18" charset="0"/>
              </a:rPr>
              <a:t>thông</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tư</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liên</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tịch</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số</a:t>
            </a:r>
            <a:r>
              <a:rPr lang="en-US" sz="2600" dirty="0" smtClean="0">
                <a:solidFill>
                  <a:srgbClr val="002060"/>
                </a:solidFill>
                <a:latin typeface="Times New Roman" pitchFamily="18" charset="0"/>
                <a:cs typeface="Times New Roman" pitchFamily="18" charset="0"/>
              </a:rPr>
              <a:t> 13/2016/TTLT-BYT-BGDĐT: </a:t>
            </a:r>
          </a:p>
          <a:p>
            <a:pPr marL="0" indent="0" eaLnBrk="1" fontAlgn="auto" hangingPunct="1">
              <a:lnSpc>
                <a:spcPct val="120000"/>
              </a:lnSpc>
              <a:spcBef>
                <a:spcPts val="600"/>
              </a:spcBef>
              <a:spcAft>
                <a:spcPts val="600"/>
              </a:spcAft>
              <a:buFont typeface="Arial" charset="0"/>
              <a:buNone/>
              <a:defRPr/>
            </a:pPr>
            <a:r>
              <a:rPr lang="vi-VN" sz="2600" dirty="0" smtClean="0">
                <a:solidFill>
                  <a:srgbClr val="002060"/>
                </a:solidFill>
                <a:latin typeface="Times New Roman" pitchFamily="18" charset="0"/>
                <a:cs typeface="Times New Roman" pitchFamily="18" charset="0"/>
              </a:rPr>
              <a:t>c</a:t>
            </a:r>
            <a:r>
              <a:rPr lang="vi-VN" sz="2600" dirty="0">
                <a:solidFill>
                  <a:srgbClr val="002060"/>
                </a:solidFill>
                <a:latin typeface="Times New Roman" pitchFamily="18" charset="0"/>
                <a:cs typeface="Times New Roman" pitchFamily="18" charset="0"/>
              </a:rPr>
              <a:t>) Trường học phải có ch</a:t>
            </a:r>
            <a:r>
              <a:rPr lang="en-US" sz="2600" dirty="0">
                <a:solidFill>
                  <a:srgbClr val="002060"/>
                </a:solidFill>
                <a:latin typeface="Times New Roman" pitchFamily="18" charset="0"/>
                <a:cs typeface="Times New Roman" pitchFamily="18" charset="0"/>
              </a:rPr>
              <a:t>ỗ </a:t>
            </a:r>
            <a:r>
              <a:rPr lang="vi-VN" sz="2600" dirty="0">
                <a:solidFill>
                  <a:srgbClr val="002060"/>
                </a:solidFill>
                <a:latin typeface="Times New Roman" pitchFamily="18" charset="0"/>
                <a:cs typeface="Times New Roman" pitchFamily="18" charset="0"/>
              </a:rPr>
              <a:t>rửa tay với nước sạch, xà phòng hoặc dung dịch sát khuẩn khác</a:t>
            </a:r>
            <a:r>
              <a:rPr lang="vi-VN" sz="2600" dirty="0" smtClean="0">
                <a:solidFill>
                  <a:srgbClr val="002060"/>
                </a:solidFill>
                <a:latin typeface="Times New Roman" pitchFamily="18" charset="0"/>
                <a:cs typeface="Times New Roman" pitchFamily="18" charset="0"/>
              </a:rPr>
              <a:t>.</a:t>
            </a:r>
            <a:endParaRPr lang="en-US" sz="2600" dirty="0">
              <a:solidFill>
                <a:srgbClr val="00206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en-US" sz="3600" b="1" smtClean="0">
                <a:latin typeface="Times New Roman" panose="02020603050405020304" pitchFamily="18" charset="0"/>
                <a:cs typeface="Times New Roman" panose="02020603050405020304" pitchFamily="18" charset="0"/>
              </a:rPr>
              <a:t>NỘI DUNG</a:t>
            </a:r>
          </a:p>
        </p:txBody>
      </p:sp>
      <p:sp>
        <p:nvSpPr>
          <p:cNvPr id="3" name="Content Placeholder 2"/>
          <p:cNvSpPr>
            <a:spLocks noGrp="1"/>
          </p:cNvSpPr>
          <p:nvPr>
            <p:ph idx="1"/>
          </p:nvPr>
        </p:nvSpPr>
        <p:spPr>
          <a:xfrm>
            <a:off x="533400" y="1828800"/>
            <a:ext cx="7924800" cy="3124200"/>
          </a:xfrm>
        </p:spPr>
        <p:txBody>
          <a:bodyPr rtlCol="0">
            <a:noAutofit/>
          </a:bodyPr>
          <a:lstStyle/>
          <a:p>
            <a:pPr marL="514350" indent="-514350" algn="just" eaLnBrk="1" fontAlgn="auto" hangingPunct="1">
              <a:spcBef>
                <a:spcPts val="1200"/>
              </a:spcBef>
              <a:spcAft>
                <a:spcPts val="600"/>
              </a:spcAft>
              <a:buFont typeface="+mj-lt"/>
              <a:buAutoNum type="arabicPeriod"/>
              <a:defRPr/>
            </a:pPr>
            <a:r>
              <a:rPr lang="en-US" b="1" dirty="0" err="1" smtClean="0">
                <a:solidFill>
                  <a:srgbClr val="00B0F0"/>
                </a:solidFill>
                <a:latin typeface="Times New Roman" pitchFamily="18" charset="0"/>
                <a:cs typeface="Times New Roman" pitchFamily="18" charset="0"/>
              </a:rPr>
              <a:t>Các</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điều</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kiện</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về</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cấp</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thoát</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nước</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trong</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trường</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học</a:t>
            </a:r>
            <a:r>
              <a:rPr lang="en-US" b="1" dirty="0" smtClean="0">
                <a:solidFill>
                  <a:srgbClr val="00B0F0"/>
                </a:solidFill>
                <a:latin typeface="Times New Roman" pitchFamily="18" charset="0"/>
                <a:cs typeface="Times New Roman" pitchFamily="18" charset="0"/>
              </a:rPr>
              <a:t>.</a:t>
            </a:r>
          </a:p>
          <a:p>
            <a:pPr marL="514350" indent="-514350" algn="just" eaLnBrk="1" fontAlgn="auto" hangingPunct="1">
              <a:spcBef>
                <a:spcPts val="1200"/>
              </a:spcBef>
              <a:spcAft>
                <a:spcPts val="600"/>
              </a:spcAft>
              <a:buFont typeface="+mj-lt"/>
              <a:buAutoNum type="arabicPeriod"/>
              <a:defRPr/>
            </a:pPr>
            <a:r>
              <a:rPr lang="en-US" b="1" dirty="0" err="1" smtClean="0">
                <a:solidFill>
                  <a:schemeClr val="accent6">
                    <a:lumMod val="75000"/>
                  </a:schemeClr>
                </a:solidFill>
                <a:latin typeface="Times New Roman" pitchFamily="18" charset="0"/>
                <a:cs typeface="Times New Roman" pitchFamily="18" charset="0"/>
              </a:rPr>
              <a:t>Công</a:t>
            </a:r>
            <a:r>
              <a:rPr lang="en-US" b="1" dirty="0" smtClean="0">
                <a:solidFill>
                  <a:schemeClr val="accent6">
                    <a:lumMod val="75000"/>
                  </a:schemeClr>
                </a:solidFill>
                <a:latin typeface="Times New Roman" pitchFamily="18" charset="0"/>
                <a:cs typeface="Times New Roman" pitchFamily="18" charset="0"/>
              </a:rPr>
              <a:t> </a:t>
            </a:r>
            <a:r>
              <a:rPr lang="en-US" b="1" dirty="0" err="1" smtClean="0">
                <a:solidFill>
                  <a:schemeClr val="accent6">
                    <a:lumMod val="75000"/>
                  </a:schemeClr>
                </a:solidFill>
                <a:latin typeface="Times New Roman" pitchFamily="18" charset="0"/>
                <a:cs typeface="Times New Roman" pitchFamily="18" charset="0"/>
              </a:rPr>
              <a:t>trình</a:t>
            </a:r>
            <a:r>
              <a:rPr lang="en-US" b="1" dirty="0" smtClean="0">
                <a:solidFill>
                  <a:schemeClr val="accent6">
                    <a:lumMod val="75000"/>
                  </a:schemeClr>
                </a:solidFill>
                <a:latin typeface="Times New Roman" pitchFamily="18" charset="0"/>
                <a:cs typeface="Times New Roman" pitchFamily="18" charset="0"/>
              </a:rPr>
              <a:t> </a:t>
            </a:r>
            <a:r>
              <a:rPr lang="en-US" b="1" dirty="0" err="1" smtClean="0">
                <a:solidFill>
                  <a:schemeClr val="accent6">
                    <a:lumMod val="75000"/>
                  </a:schemeClr>
                </a:solidFill>
                <a:latin typeface="Times New Roman" pitchFamily="18" charset="0"/>
                <a:cs typeface="Times New Roman" pitchFamily="18" charset="0"/>
              </a:rPr>
              <a:t>vệ</a:t>
            </a:r>
            <a:r>
              <a:rPr lang="en-US" b="1" dirty="0" smtClean="0">
                <a:solidFill>
                  <a:schemeClr val="accent6">
                    <a:lumMod val="75000"/>
                  </a:schemeClr>
                </a:solidFill>
                <a:latin typeface="Times New Roman" pitchFamily="18" charset="0"/>
                <a:cs typeface="Times New Roman" pitchFamily="18" charset="0"/>
              </a:rPr>
              <a:t> </a:t>
            </a:r>
            <a:r>
              <a:rPr lang="en-US" b="1" dirty="0" err="1" smtClean="0">
                <a:solidFill>
                  <a:schemeClr val="accent6">
                    <a:lumMod val="75000"/>
                  </a:schemeClr>
                </a:solidFill>
                <a:latin typeface="Times New Roman" pitchFamily="18" charset="0"/>
                <a:cs typeface="Times New Roman" pitchFamily="18" charset="0"/>
              </a:rPr>
              <a:t>sinh</a:t>
            </a:r>
            <a:r>
              <a:rPr lang="en-US" b="1" dirty="0" smtClean="0">
                <a:solidFill>
                  <a:schemeClr val="accent6">
                    <a:lumMod val="75000"/>
                  </a:schemeClr>
                </a:solidFill>
                <a:latin typeface="Times New Roman" pitchFamily="18" charset="0"/>
                <a:cs typeface="Times New Roman" pitchFamily="18" charset="0"/>
              </a:rPr>
              <a:t>.</a:t>
            </a:r>
          </a:p>
          <a:p>
            <a:pPr marL="514350" indent="-514350" algn="just" eaLnBrk="1" fontAlgn="auto" hangingPunct="1">
              <a:spcBef>
                <a:spcPts val="1200"/>
              </a:spcBef>
              <a:spcAft>
                <a:spcPts val="600"/>
              </a:spcAft>
              <a:buFont typeface="+mj-lt"/>
              <a:buAutoNum type="arabicPeriod"/>
              <a:defRPr/>
            </a:pPr>
            <a:r>
              <a:rPr lang="en-US" b="1" dirty="0" err="1" smtClean="0">
                <a:solidFill>
                  <a:srgbClr val="00B050"/>
                </a:solidFill>
                <a:latin typeface="Times New Roman" pitchFamily="18" charset="0"/>
                <a:cs typeface="Times New Roman" pitchFamily="18" charset="0"/>
              </a:rPr>
              <a:t>Xử</a:t>
            </a:r>
            <a:r>
              <a:rPr lang="en-US" b="1" dirty="0" smtClean="0">
                <a:solidFill>
                  <a:srgbClr val="00B050"/>
                </a:solidFill>
                <a:latin typeface="Times New Roman" pitchFamily="18" charset="0"/>
                <a:cs typeface="Times New Roman" pitchFamily="18" charset="0"/>
              </a:rPr>
              <a:t> </a:t>
            </a:r>
            <a:r>
              <a:rPr lang="en-US" b="1" dirty="0" err="1" smtClean="0">
                <a:solidFill>
                  <a:srgbClr val="00B050"/>
                </a:solidFill>
                <a:latin typeface="Times New Roman" pitchFamily="18" charset="0"/>
                <a:cs typeface="Times New Roman" pitchFamily="18" charset="0"/>
              </a:rPr>
              <a:t>lý</a:t>
            </a:r>
            <a:r>
              <a:rPr lang="en-US" b="1" dirty="0" smtClean="0">
                <a:solidFill>
                  <a:srgbClr val="00B050"/>
                </a:solidFill>
                <a:latin typeface="Times New Roman" pitchFamily="18" charset="0"/>
                <a:cs typeface="Times New Roman" pitchFamily="18" charset="0"/>
              </a:rPr>
              <a:t> </a:t>
            </a:r>
            <a:r>
              <a:rPr lang="en-US" b="1" dirty="0" err="1" smtClean="0">
                <a:solidFill>
                  <a:srgbClr val="00B050"/>
                </a:solidFill>
                <a:latin typeface="Times New Roman" pitchFamily="18" charset="0"/>
                <a:cs typeface="Times New Roman" pitchFamily="18" charset="0"/>
              </a:rPr>
              <a:t>chất</a:t>
            </a:r>
            <a:r>
              <a:rPr lang="en-US" b="1" dirty="0" smtClean="0">
                <a:solidFill>
                  <a:srgbClr val="00B050"/>
                </a:solidFill>
                <a:latin typeface="Times New Roman" pitchFamily="18" charset="0"/>
                <a:cs typeface="Times New Roman" pitchFamily="18" charset="0"/>
              </a:rPr>
              <a:t> </a:t>
            </a:r>
            <a:r>
              <a:rPr lang="en-US" b="1" dirty="0" err="1" smtClean="0">
                <a:solidFill>
                  <a:srgbClr val="00B050"/>
                </a:solidFill>
                <a:latin typeface="Times New Roman" pitchFamily="18" charset="0"/>
                <a:cs typeface="Times New Roman" pitchFamily="18" charset="0"/>
              </a:rPr>
              <a:t>thải</a:t>
            </a:r>
            <a:r>
              <a:rPr lang="en-US" b="1" dirty="0" smtClean="0">
                <a:solidFill>
                  <a:srgbClr val="00B050"/>
                </a:solidFill>
                <a:latin typeface="Times New Roman" pitchFamily="18" charset="0"/>
                <a:cs typeface="Times New Roman" pitchFamily="18" charset="0"/>
              </a:rPr>
              <a:t>.</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4000" b="1" dirty="0" smtClean="0">
                <a:solidFill>
                  <a:schemeClr val="accent6">
                    <a:lumMod val="75000"/>
                  </a:schemeClr>
                </a:solidFill>
                <a:latin typeface="Times New Roman" pitchFamily="18" charset="0"/>
                <a:cs typeface="Times New Roman" pitchFamily="18" charset="0"/>
              </a:rPr>
              <a:t>c. </a:t>
            </a:r>
            <a:r>
              <a:rPr lang="en-US" sz="4000" b="1" dirty="0" err="1" smtClean="0">
                <a:solidFill>
                  <a:schemeClr val="accent6">
                    <a:lumMod val="75000"/>
                  </a:schemeClr>
                </a:solidFill>
                <a:latin typeface="Times New Roman" pitchFamily="18" charset="0"/>
                <a:cs typeface="Times New Roman" pitchFamily="18" charset="0"/>
              </a:rPr>
              <a:t>Chỗ</a:t>
            </a:r>
            <a:r>
              <a:rPr lang="en-US" sz="4000" b="1" dirty="0" smtClean="0">
                <a:solidFill>
                  <a:schemeClr val="accent6">
                    <a:lumMod val="75000"/>
                  </a:schemeClr>
                </a:solidFill>
                <a:latin typeface="Times New Roman" pitchFamily="18" charset="0"/>
                <a:cs typeface="Times New Roman" pitchFamily="18" charset="0"/>
              </a:rPr>
              <a:t> </a:t>
            </a:r>
            <a:r>
              <a:rPr lang="en-US" sz="4000" b="1" dirty="0" err="1" smtClean="0">
                <a:solidFill>
                  <a:schemeClr val="accent6">
                    <a:lumMod val="75000"/>
                  </a:schemeClr>
                </a:solidFill>
                <a:latin typeface="Times New Roman" pitchFamily="18" charset="0"/>
                <a:cs typeface="Times New Roman" pitchFamily="18" charset="0"/>
              </a:rPr>
              <a:t>rửa</a:t>
            </a:r>
            <a:r>
              <a:rPr lang="en-US" sz="4000" b="1" dirty="0" smtClean="0">
                <a:solidFill>
                  <a:schemeClr val="accent6">
                    <a:lumMod val="75000"/>
                  </a:schemeClr>
                </a:solidFill>
                <a:latin typeface="Times New Roman" pitchFamily="18" charset="0"/>
                <a:cs typeface="Times New Roman" pitchFamily="18" charset="0"/>
              </a:rPr>
              <a:t> </a:t>
            </a:r>
            <a:r>
              <a:rPr lang="en-US" sz="4000" b="1" dirty="0" err="1" smtClean="0">
                <a:solidFill>
                  <a:schemeClr val="accent6">
                    <a:lumMod val="75000"/>
                  </a:schemeClr>
                </a:solidFill>
                <a:latin typeface="Times New Roman" pitchFamily="18" charset="0"/>
                <a:cs typeface="Times New Roman" pitchFamily="18" charset="0"/>
              </a:rPr>
              <a:t>tay</a:t>
            </a:r>
            <a:endParaRPr lang="en-US" sz="4000" dirty="0" smtClean="0">
              <a:solidFill>
                <a:schemeClr val="accent6">
                  <a:lumMod val="75000"/>
                </a:schemeClr>
              </a:solidFill>
            </a:endParaRPr>
          </a:p>
        </p:txBody>
      </p:sp>
      <p:sp>
        <p:nvSpPr>
          <p:cNvPr id="3" name="Content Placeholder 2"/>
          <p:cNvSpPr>
            <a:spLocks noGrp="1"/>
          </p:cNvSpPr>
          <p:nvPr>
            <p:ph idx="1"/>
          </p:nvPr>
        </p:nvSpPr>
        <p:spPr>
          <a:xfrm>
            <a:off x="457200" y="1295400"/>
            <a:ext cx="8229600" cy="5181600"/>
          </a:xfrm>
        </p:spPr>
        <p:txBody>
          <a:bodyPr rtlCol="0">
            <a:normAutofit fontScale="92500" lnSpcReduction="10000"/>
          </a:bodyPr>
          <a:lstStyle/>
          <a:p>
            <a:pPr eaLnBrk="1" fontAlgn="auto" hangingPunct="1">
              <a:lnSpc>
                <a:spcPct val="120000"/>
              </a:lnSpc>
              <a:spcBef>
                <a:spcPts val="600"/>
              </a:spcBef>
              <a:spcAft>
                <a:spcPts val="600"/>
              </a:spcAft>
              <a:buFont typeface="Wingdings" pitchFamily="2" charset="2"/>
              <a:buChar char="v"/>
              <a:defRPr/>
            </a:pPr>
            <a:r>
              <a:rPr lang="en-US" sz="2600" dirty="0" err="1" smtClean="0">
                <a:solidFill>
                  <a:schemeClr val="tx2">
                    <a:lumMod val="60000"/>
                    <a:lumOff val="40000"/>
                  </a:schemeClr>
                </a:solidFill>
                <a:latin typeface="Times New Roman" pitchFamily="18" charset="0"/>
                <a:cs typeface="Times New Roman" pitchFamily="18" charset="0"/>
              </a:rPr>
              <a:t>Quy</a:t>
            </a:r>
            <a:r>
              <a:rPr lang="en-US" sz="2600" dirty="0" smtClean="0">
                <a:solidFill>
                  <a:schemeClr val="tx2">
                    <a:lumMod val="60000"/>
                    <a:lumOff val="40000"/>
                  </a:schemeClr>
                </a:solidFill>
                <a:latin typeface="Times New Roman" pitchFamily="18" charset="0"/>
                <a:cs typeface="Times New Roman" pitchFamily="18" charset="0"/>
              </a:rPr>
              <a:t> </a:t>
            </a:r>
            <a:r>
              <a:rPr lang="en-US" sz="2600" dirty="0" err="1" smtClean="0">
                <a:solidFill>
                  <a:schemeClr val="tx2">
                    <a:lumMod val="60000"/>
                    <a:lumOff val="40000"/>
                  </a:schemeClr>
                </a:solidFill>
                <a:latin typeface="Times New Roman" pitchFamily="18" charset="0"/>
                <a:cs typeface="Times New Roman" pitchFamily="18" charset="0"/>
              </a:rPr>
              <a:t>định</a:t>
            </a:r>
            <a:r>
              <a:rPr lang="en-US" sz="2600" dirty="0" smtClean="0">
                <a:solidFill>
                  <a:schemeClr val="tx2">
                    <a:lumMod val="60000"/>
                    <a:lumOff val="40000"/>
                  </a:schemeClr>
                </a:solidFill>
                <a:latin typeface="Times New Roman" pitchFamily="18" charset="0"/>
                <a:cs typeface="Times New Roman" pitchFamily="18" charset="0"/>
              </a:rPr>
              <a:t> </a:t>
            </a:r>
            <a:r>
              <a:rPr lang="en-US" sz="2600" dirty="0" err="1" smtClean="0">
                <a:solidFill>
                  <a:schemeClr val="tx2">
                    <a:lumMod val="60000"/>
                    <a:lumOff val="40000"/>
                  </a:schemeClr>
                </a:solidFill>
                <a:latin typeface="Times New Roman" pitchFamily="18" charset="0"/>
                <a:cs typeface="Times New Roman" pitchFamily="18" charset="0"/>
              </a:rPr>
              <a:t>tại</a:t>
            </a:r>
            <a:r>
              <a:rPr lang="en-US" sz="2600" dirty="0" smtClean="0">
                <a:solidFill>
                  <a:schemeClr val="tx2">
                    <a:lumMod val="60000"/>
                    <a:lumOff val="40000"/>
                  </a:schemeClr>
                </a:solidFill>
                <a:latin typeface="Times New Roman" pitchFamily="18" charset="0"/>
                <a:cs typeface="Times New Roman" pitchFamily="18" charset="0"/>
              </a:rPr>
              <a:t> QCVN 07:2010/BYT </a:t>
            </a:r>
            <a:r>
              <a:rPr lang="en-US" sz="2600" dirty="0" smtClean="0">
                <a:latin typeface="Times New Roman" pitchFamily="18" charset="0"/>
                <a:cs typeface="Times New Roman" pitchFamily="18" charset="0"/>
              </a:rPr>
              <a:t>ban </a:t>
            </a:r>
            <a:r>
              <a:rPr lang="en-US" sz="2600" dirty="0" err="1" smtClean="0">
                <a:latin typeface="Times New Roman" pitchFamily="18" charset="0"/>
                <a:cs typeface="Times New Roman" pitchFamily="18" charset="0"/>
              </a:rPr>
              <a:t>hành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kèm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theo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thông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tư</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số</a:t>
            </a:r>
            <a:r>
              <a:rPr lang="en-US" sz="2600" dirty="0" smtClean="0">
                <a:latin typeface="Times New Roman" pitchFamily="18" charset="0"/>
                <a:cs typeface="Times New Roman" pitchFamily="18" charset="0"/>
              </a:rPr>
              <a:t> 46/2010/TT-BYT </a:t>
            </a:r>
            <a:r>
              <a:rPr lang="en-US" sz="2600" dirty="0" err="1" smtClean="0">
                <a:latin typeface="Times New Roman" pitchFamily="18" charset="0"/>
                <a:cs typeface="Times New Roman" pitchFamily="18" charset="0"/>
              </a:rPr>
              <a:t>về</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quy</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chuẩn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kỹ</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thuật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quốc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gia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về</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vệ</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sinh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phòng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chống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bệnh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truyền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nhiễm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trong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các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cơ</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sở</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giáo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dục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thuộc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hệ</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thống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giáo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dục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quốc</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dân</a:t>
            </a:r>
            <a:r>
              <a:rPr lang="en-US" sz="2600" dirty="0" smtClean="0">
                <a:latin typeface="Times New Roman" pitchFamily="18" charset="0"/>
                <a:cs typeface="Times New Roman" pitchFamily="18" charset="0"/>
              </a:rPr>
              <a:t>.</a:t>
            </a:r>
          </a:p>
          <a:p>
            <a:pPr eaLnBrk="1" fontAlgn="auto" hangingPunct="1">
              <a:lnSpc>
                <a:spcPct val="120000"/>
              </a:lnSpc>
              <a:spcBef>
                <a:spcPts val="600"/>
              </a:spcBef>
              <a:spcAft>
                <a:spcPts val="600"/>
              </a:spcAft>
              <a:buFont typeface="Wingdings" pitchFamily="2" charset="2"/>
              <a:buChar char="Ø"/>
              <a:defRPr/>
            </a:pPr>
            <a:r>
              <a:rPr lang="en-US" sz="2600" dirty="0" err="1" smtClean="0">
                <a:solidFill>
                  <a:schemeClr val="accent6">
                    <a:lumMod val="75000"/>
                  </a:schemeClr>
                </a:solidFill>
                <a:latin typeface="Times New Roman" pitchFamily="18" charset="0"/>
                <a:cs typeface="Times New Roman" pitchFamily="18" charset="0"/>
              </a:rPr>
              <a:t>Phần</a:t>
            </a:r>
            <a:r>
              <a:rPr lang="en-US" sz="2600" dirty="0" smtClean="0">
                <a:solidFill>
                  <a:schemeClr val="accent6">
                    <a:lumMod val="75000"/>
                  </a:schemeClr>
                </a:solidFill>
                <a:latin typeface="Times New Roman" pitchFamily="18" charset="0"/>
                <a:cs typeface="Times New Roman" pitchFamily="18" charset="0"/>
              </a:rPr>
              <a:t> II, </a:t>
            </a:r>
            <a:r>
              <a:rPr lang="en-US" sz="2600" dirty="0" err="1" smtClean="0">
                <a:solidFill>
                  <a:schemeClr val="accent6">
                    <a:lumMod val="75000"/>
                  </a:schemeClr>
                </a:solidFill>
                <a:latin typeface="Times New Roman" pitchFamily="18" charset="0"/>
                <a:cs typeface="Times New Roman" pitchFamily="18" charset="0"/>
              </a:rPr>
              <a:t>mục</a:t>
            </a:r>
            <a:r>
              <a:rPr lang="en-US" sz="2600" dirty="0" smtClean="0">
                <a:solidFill>
                  <a:schemeClr val="accent6">
                    <a:lumMod val="75000"/>
                  </a:schemeClr>
                </a:solidFill>
                <a:latin typeface="Times New Roman" pitchFamily="18" charset="0"/>
                <a:cs typeface="Times New Roman" pitchFamily="18" charset="0"/>
              </a:rPr>
              <a:t> VI, </a:t>
            </a:r>
            <a:r>
              <a:rPr lang="en-US" sz="2600" dirty="0" err="1" smtClean="0">
                <a:solidFill>
                  <a:schemeClr val="accent6">
                    <a:lumMod val="75000"/>
                  </a:schemeClr>
                </a:solidFill>
                <a:latin typeface="Times New Roman" pitchFamily="18" charset="0"/>
                <a:cs typeface="Times New Roman" pitchFamily="18" charset="0"/>
              </a:rPr>
              <a:t>Điểm</a:t>
            </a:r>
            <a:r>
              <a:rPr lang="en-US" sz="2600" dirty="0" smtClean="0">
                <a:solidFill>
                  <a:schemeClr val="accent6">
                    <a:lumMod val="75000"/>
                  </a:schemeClr>
                </a:solidFill>
                <a:latin typeface="Times New Roman" pitchFamily="18" charset="0"/>
                <a:cs typeface="Times New Roman" pitchFamily="18" charset="0"/>
              </a:rPr>
              <a:t> 1: </a:t>
            </a:r>
            <a:r>
              <a:rPr lang="en-US" sz="2600" dirty="0" err="1" smtClean="0">
                <a:solidFill>
                  <a:schemeClr val="accent6">
                    <a:lumMod val="75000"/>
                  </a:schemeClr>
                </a:solidFill>
                <a:latin typeface="Times New Roman" pitchFamily="18" charset="0"/>
                <a:cs typeface="Times New Roman" pitchFamily="18" charset="0"/>
              </a:rPr>
              <a:t>nhà</a:t>
            </a:r>
            <a:r>
              <a:rPr lang="en-US" sz="2600" dirty="0" smtClean="0">
                <a:solidFill>
                  <a:schemeClr val="accent6">
                    <a:lumMod val="75000"/>
                  </a:schemeClr>
                </a:solidFill>
                <a:latin typeface="Times New Roman" pitchFamily="18" charset="0"/>
                <a:cs typeface="Times New Roman" pitchFamily="18" charset="0"/>
              </a:rPr>
              <a:t> </a:t>
            </a:r>
            <a:r>
              <a:rPr lang="en-US" sz="2600" dirty="0" err="1" smtClean="0">
                <a:solidFill>
                  <a:schemeClr val="accent6">
                    <a:lumMod val="75000"/>
                  </a:schemeClr>
                </a:solidFill>
                <a:latin typeface="Times New Roman" pitchFamily="18" charset="0"/>
                <a:cs typeface="Times New Roman" pitchFamily="18" charset="0"/>
              </a:rPr>
              <a:t>ăn</a:t>
            </a:r>
            <a:r>
              <a:rPr lang="en-US" sz="2600" dirty="0" smtClean="0">
                <a:solidFill>
                  <a:schemeClr val="accent6">
                    <a:lumMod val="75000"/>
                  </a:schemeClr>
                </a:solidFill>
                <a:latin typeface="Times New Roman" pitchFamily="18" charset="0"/>
                <a:cs typeface="Times New Roman" pitchFamily="18" charset="0"/>
              </a:rPr>
              <a:t>, </a:t>
            </a:r>
            <a:r>
              <a:rPr lang="en-US" sz="2600" dirty="0" err="1" smtClean="0">
                <a:solidFill>
                  <a:schemeClr val="accent6">
                    <a:lumMod val="75000"/>
                  </a:schemeClr>
                </a:solidFill>
                <a:latin typeface="Times New Roman" pitchFamily="18" charset="0"/>
                <a:cs typeface="Times New Roman" pitchFamily="18" charset="0"/>
              </a:rPr>
              <a:t>căng</a:t>
            </a:r>
            <a:r>
              <a:rPr lang="en-US" sz="2600" dirty="0" smtClean="0">
                <a:solidFill>
                  <a:schemeClr val="accent6">
                    <a:lumMod val="75000"/>
                  </a:schemeClr>
                </a:solidFill>
                <a:latin typeface="Times New Roman" pitchFamily="18" charset="0"/>
                <a:cs typeface="Times New Roman" pitchFamily="18" charset="0"/>
              </a:rPr>
              <a:t> tin</a:t>
            </a:r>
          </a:p>
          <a:p>
            <a:pPr>
              <a:lnSpc>
                <a:spcPct val="120000"/>
              </a:lnSpc>
              <a:spcBef>
                <a:spcPts val="600"/>
              </a:spcBef>
              <a:spcAft>
                <a:spcPts val="600"/>
              </a:spcAft>
              <a:buFont typeface="Arial" charset="0"/>
              <a:buChar char="•"/>
              <a:defRPr/>
            </a:pPr>
            <a:r>
              <a:rPr lang="en-US" sz="2400" dirty="0" smtClean="0">
                <a:solidFill>
                  <a:srgbClr val="00B050"/>
                </a:solidFill>
                <a:latin typeface="Times New Roman" pitchFamily="18" charset="0"/>
                <a:cs typeface="Times New Roman" pitchFamily="18" charset="0"/>
              </a:rPr>
              <a:t>1.6. </a:t>
            </a:r>
            <a:r>
              <a:rPr lang="vi-VN" sz="2400" dirty="0" smtClean="0">
                <a:solidFill>
                  <a:srgbClr val="00B050"/>
                </a:solidFill>
                <a:latin typeface="Times New Roman" pitchFamily="18" charset="0"/>
                <a:cs typeface="Times New Roman" pitchFamily="18" charset="0"/>
              </a:rPr>
              <a:t>Có hệ thống cung cấp nước sạch và chỗ rửa tay với xà phòng hoặc dung dịch sát khuẩn</a:t>
            </a:r>
            <a:r>
              <a:rPr lang="en-US" sz="2400" dirty="0" smtClean="0">
                <a:solidFill>
                  <a:srgbClr val="00B050"/>
                </a:solidFill>
                <a:latin typeface="Times New Roman" pitchFamily="18" charset="0"/>
                <a:cs typeface="Times New Roman" pitchFamily="18" charset="0"/>
              </a:rPr>
              <a:t>.</a:t>
            </a:r>
          </a:p>
          <a:p>
            <a:pPr>
              <a:lnSpc>
                <a:spcPct val="120000"/>
              </a:lnSpc>
              <a:spcBef>
                <a:spcPts val="600"/>
              </a:spcBef>
              <a:spcAft>
                <a:spcPts val="600"/>
              </a:spcAft>
              <a:buFont typeface="Wingdings" pitchFamily="2" charset="2"/>
              <a:buChar char="Ø"/>
              <a:defRPr/>
            </a:pPr>
            <a:r>
              <a:rPr lang="en-US" sz="2600" dirty="0" err="1" smtClean="0">
                <a:solidFill>
                  <a:schemeClr val="accent6">
                    <a:lumMod val="75000"/>
                  </a:schemeClr>
                </a:solidFill>
                <a:latin typeface="Times New Roman" pitchFamily="18" charset="0"/>
                <a:cs typeface="Times New Roman" pitchFamily="18" charset="0"/>
              </a:rPr>
              <a:t>Phần</a:t>
            </a:r>
            <a:r>
              <a:rPr lang="en-US" sz="2600" dirty="0" smtClean="0">
                <a:solidFill>
                  <a:schemeClr val="accent6">
                    <a:lumMod val="75000"/>
                  </a:schemeClr>
                </a:solidFill>
                <a:latin typeface="Times New Roman" pitchFamily="18" charset="0"/>
                <a:cs typeface="Times New Roman" pitchFamily="18" charset="0"/>
              </a:rPr>
              <a:t> II, </a:t>
            </a:r>
            <a:r>
              <a:rPr lang="en-US" sz="2600" dirty="0" err="1" smtClean="0">
                <a:solidFill>
                  <a:schemeClr val="accent6">
                    <a:lumMod val="75000"/>
                  </a:schemeClr>
                </a:solidFill>
                <a:latin typeface="Times New Roman" pitchFamily="18" charset="0"/>
                <a:cs typeface="Times New Roman" pitchFamily="18" charset="0"/>
              </a:rPr>
              <a:t>mục</a:t>
            </a:r>
            <a:r>
              <a:rPr lang="en-US" sz="2600" dirty="0" smtClean="0">
                <a:solidFill>
                  <a:schemeClr val="accent6">
                    <a:lumMod val="75000"/>
                  </a:schemeClr>
                </a:solidFill>
                <a:latin typeface="Times New Roman" pitchFamily="18" charset="0"/>
                <a:cs typeface="Times New Roman" pitchFamily="18" charset="0"/>
              </a:rPr>
              <a:t> VII, </a:t>
            </a:r>
            <a:r>
              <a:rPr lang="en-US" sz="2600" dirty="0" err="1" smtClean="0">
                <a:solidFill>
                  <a:schemeClr val="accent6">
                    <a:lumMod val="75000"/>
                  </a:schemeClr>
                </a:solidFill>
                <a:latin typeface="Times New Roman" pitchFamily="18" charset="0"/>
                <a:cs typeface="Times New Roman" pitchFamily="18" charset="0"/>
              </a:rPr>
              <a:t>Điểm</a:t>
            </a:r>
            <a:r>
              <a:rPr lang="en-US" sz="2600" dirty="0" smtClean="0">
                <a:solidFill>
                  <a:schemeClr val="accent6">
                    <a:lumMod val="75000"/>
                  </a:schemeClr>
                </a:solidFill>
                <a:latin typeface="Times New Roman" pitchFamily="18" charset="0"/>
                <a:cs typeface="Times New Roman" pitchFamily="18" charset="0"/>
              </a:rPr>
              <a:t> 2: </a:t>
            </a:r>
            <a:r>
              <a:rPr lang="en-US" sz="2600" dirty="0" err="1" smtClean="0">
                <a:solidFill>
                  <a:schemeClr val="accent6">
                    <a:lumMod val="75000"/>
                  </a:schemeClr>
                </a:solidFill>
                <a:latin typeface="Times New Roman" pitchFamily="18" charset="0"/>
                <a:cs typeface="Times New Roman" pitchFamily="18" charset="0"/>
              </a:rPr>
              <a:t>khu</a:t>
            </a:r>
            <a:r>
              <a:rPr lang="en-US" sz="2600" dirty="0" smtClean="0">
                <a:solidFill>
                  <a:schemeClr val="accent6">
                    <a:lumMod val="75000"/>
                  </a:schemeClr>
                </a:solidFill>
                <a:latin typeface="Times New Roman" pitchFamily="18" charset="0"/>
                <a:cs typeface="Times New Roman" pitchFamily="18" charset="0"/>
              </a:rPr>
              <a:t> </a:t>
            </a:r>
            <a:r>
              <a:rPr lang="en-US" sz="2600" dirty="0" err="1" smtClean="0">
                <a:solidFill>
                  <a:schemeClr val="accent6">
                    <a:lumMod val="75000"/>
                  </a:schemeClr>
                </a:solidFill>
                <a:latin typeface="Times New Roman" pitchFamily="18" charset="0"/>
                <a:cs typeface="Times New Roman" pitchFamily="18" charset="0"/>
              </a:rPr>
              <a:t>vệ</a:t>
            </a:r>
            <a:r>
              <a:rPr lang="en-US" sz="2600" dirty="0" smtClean="0">
                <a:solidFill>
                  <a:schemeClr val="accent6">
                    <a:lumMod val="75000"/>
                  </a:schemeClr>
                </a:solidFill>
                <a:latin typeface="Times New Roman" pitchFamily="18" charset="0"/>
                <a:cs typeface="Times New Roman" pitchFamily="18" charset="0"/>
              </a:rPr>
              <a:t> </a:t>
            </a:r>
            <a:r>
              <a:rPr lang="en-US" sz="2600" dirty="0" err="1" smtClean="0">
                <a:solidFill>
                  <a:schemeClr val="accent6">
                    <a:lumMod val="75000"/>
                  </a:schemeClr>
                </a:solidFill>
                <a:latin typeface="Times New Roman" pitchFamily="18" charset="0"/>
                <a:cs typeface="Times New Roman" pitchFamily="18" charset="0"/>
              </a:rPr>
              <a:t>sinh</a:t>
            </a:r>
            <a:endParaRPr lang="en-US" sz="2600" dirty="0" smtClean="0">
              <a:solidFill>
                <a:srgbClr val="00B050"/>
              </a:solidFill>
              <a:latin typeface="Times New Roman" pitchFamily="18" charset="0"/>
              <a:cs typeface="Times New Roman" pitchFamily="18" charset="0"/>
            </a:endParaRPr>
          </a:p>
          <a:p>
            <a:pPr>
              <a:lnSpc>
                <a:spcPct val="120000"/>
              </a:lnSpc>
              <a:spcBef>
                <a:spcPts val="600"/>
              </a:spcBef>
              <a:spcAft>
                <a:spcPts val="600"/>
              </a:spcAft>
              <a:buFont typeface="Arial" charset="0"/>
              <a:buChar char="•"/>
              <a:defRPr/>
            </a:pPr>
            <a:r>
              <a:rPr lang="vi-VN" sz="2400" dirty="0" smtClean="0">
                <a:solidFill>
                  <a:srgbClr val="FF0066"/>
                </a:solidFill>
                <a:latin typeface="Times New Roman" pitchFamily="18" charset="0"/>
                <a:cs typeface="Times New Roman" pitchFamily="18" charset="0"/>
              </a:rPr>
              <a:t>2.2. Khu vệ sinh phải có chỗ rửa tay với nước sạch, xà phòng hoặc dung dịch sát khuẩn khác; Thiết bị vệ sinh (bồn cầu, bô), nền nhà, tường, máng tiểu phải làm bằng vật liệu dễ cọ rửa và khử trùng;</a:t>
            </a:r>
            <a:endParaRPr lang="en-US" sz="2400" dirty="0" smtClean="0">
              <a:solidFill>
                <a:srgbClr val="FF0066"/>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4000" b="1" dirty="0" smtClean="0">
                <a:solidFill>
                  <a:schemeClr val="accent6">
                    <a:lumMod val="75000"/>
                  </a:schemeClr>
                </a:solidFill>
                <a:latin typeface="Times New Roman" pitchFamily="18" charset="0"/>
                <a:cs typeface="Times New Roman" pitchFamily="18" charset="0"/>
              </a:rPr>
              <a:t>c. </a:t>
            </a:r>
            <a:r>
              <a:rPr lang="en-US" sz="4000" b="1" dirty="0" err="1" smtClean="0">
                <a:solidFill>
                  <a:schemeClr val="accent6">
                    <a:lumMod val="75000"/>
                  </a:schemeClr>
                </a:solidFill>
                <a:latin typeface="Times New Roman" pitchFamily="18" charset="0"/>
                <a:cs typeface="Times New Roman" pitchFamily="18" charset="0"/>
              </a:rPr>
              <a:t>Chỗ</a:t>
            </a:r>
            <a:r>
              <a:rPr lang="en-US" sz="4000" b="1" dirty="0" smtClean="0">
                <a:solidFill>
                  <a:schemeClr val="accent6">
                    <a:lumMod val="75000"/>
                  </a:schemeClr>
                </a:solidFill>
                <a:latin typeface="Times New Roman" pitchFamily="18" charset="0"/>
                <a:cs typeface="Times New Roman" pitchFamily="18" charset="0"/>
              </a:rPr>
              <a:t> </a:t>
            </a:r>
            <a:r>
              <a:rPr lang="en-US" sz="4000" b="1" dirty="0" err="1" smtClean="0">
                <a:solidFill>
                  <a:schemeClr val="accent6">
                    <a:lumMod val="75000"/>
                  </a:schemeClr>
                </a:solidFill>
                <a:latin typeface="Times New Roman" pitchFamily="18" charset="0"/>
                <a:cs typeface="Times New Roman" pitchFamily="18" charset="0"/>
              </a:rPr>
              <a:t>rửa</a:t>
            </a:r>
            <a:r>
              <a:rPr lang="en-US" sz="4000" b="1" dirty="0" smtClean="0">
                <a:solidFill>
                  <a:schemeClr val="accent6">
                    <a:lumMod val="75000"/>
                  </a:schemeClr>
                </a:solidFill>
                <a:latin typeface="Times New Roman" pitchFamily="18" charset="0"/>
                <a:cs typeface="Times New Roman" pitchFamily="18" charset="0"/>
              </a:rPr>
              <a:t> </a:t>
            </a:r>
            <a:r>
              <a:rPr lang="en-US" sz="4000" b="1" dirty="0" err="1" smtClean="0">
                <a:solidFill>
                  <a:schemeClr val="accent6">
                    <a:lumMod val="75000"/>
                  </a:schemeClr>
                </a:solidFill>
                <a:latin typeface="Times New Roman" pitchFamily="18" charset="0"/>
                <a:cs typeface="Times New Roman" pitchFamily="18" charset="0"/>
              </a:rPr>
              <a:t>tay</a:t>
            </a:r>
            <a:endParaRPr lang="en-US" sz="4000" dirty="0" smtClean="0">
              <a:solidFill>
                <a:schemeClr val="accent6">
                  <a:lumMod val="75000"/>
                </a:schemeClr>
              </a:solidFill>
            </a:endParaRPr>
          </a:p>
        </p:txBody>
      </p:sp>
      <p:sp>
        <p:nvSpPr>
          <p:cNvPr id="3" name="Content Placeholder 2"/>
          <p:cNvSpPr>
            <a:spLocks noGrp="1"/>
          </p:cNvSpPr>
          <p:nvPr>
            <p:ph idx="1"/>
          </p:nvPr>
        </p:nvSpPr>
        <p:spPr/>
        <p:txBody>
          <a:bodyPr rtlCol="0">
            <a:normAutofit/>
          </a:bodyPr>
          <a:lstStyle/>
          <a:p>
            <a:pPr eaLnBrk="1" fontAlgn="auto" hangingPunct="1">
              <a:lnSpc>
                <a:spcPct val="120000"/>
              </a:lnSpc>
              <a:spcBef>
                <a:spcPts val="600"/>
              </a:spcBef>
              <a:spcAft>
                <a:spcPts val="600"/>
              </a:spcAft>
              <a:buFont typeface="Wingdings" pitchFamily="2" charset="2"/>
              <a:buChar char="v"/>
              <a:defRPr/>
            </a:pPr>
            <a:r>
              <a:rPr lang="en-US" sz="2800" dirty="0" err="1" smtClean="0">
                <a:solidFill>
                  <a:schemeClr val="tx2">
                    <a:lumMod val="60000"/>
                    <a:lumOff val="40000"/>
                  </a:schemeClr>
                </a:solidFill>
                <a:latin typeface="Times New Roman" pitchFamily="18" charset="0"/>
                <a:cs typeface="Times New Roman" pitchFamily="18" charset="0"/>
              </a:rPr>
              <a:t>Trường</a:t>
            </a:r>
            <a:r>
              <a:rPr lang="en-US" sz="2800" dirty="0" smtClean="0">
                <a:solidFill>
                  <a:schemeClr val="tx2">
                    <a:lumMod val="60000"/>
                    <a:lumOff val="40000"/>
                  </a:schemeClr>
                </a:solidFill>
                <a:latin typeface="Times New Roman" pitchFamily="18" charset="0"/>
                <a:cs typeface="Times New Roman" pitchFamily="18" charset="0"/>
              </a:rPr>
              <a:t> </a:t>
            </a:r>
            <a:r>
              <a:rPr lang="en-US" sz="2800" dirty="0" err="1" smtClean="0">
                <a:solidFill>
                  <a:schemeClr val="tx2">
                    <a:lumMod val="60000"/>
                    <a:lumOff val="40000"/>
                  </a:schemeClr>
                </a:solidFill>
                <a:latin typeface="Times New Roman" pitchFamily="18" charset="0"/>
                <a:cs typeface="Times New Roman" pitchFamily="18" charset="0"/>
              </a:rPr>
              <a:t>mầm</a:t>
            </a:r>
            <a:r>
              <a:rPr lang="en-US" sz="2800" dirty="0" smtClean="0">
                <a:solidFill>
                  <a:schemeClr val="tx2">
                    <a:lumMod val="60000"/>
                    <a:lumOff val="40000"/>
                  </a:schemeClr>
                </a:solidFill>
                <a:latin typeface="Times New Roman" pitchFamily="18" charset="0"/>
                <a:cs typeface="Times New Roman" pitchFamily="18" charset="0"/>
              </a:rPr>
              <a:t> non: </a:t>
            </a:r>
            <a:r>
              <a:rPr lang="vi-VN" sz="2800" dirty="0" smtClean="0">
                <a:latin typeface="Times New Roman" pitchFamily="18" charset="0"/>
                <a:cs typeface="Times New Roman" pitchFamily="18" charset="0"/>
              </a:rPr>
              <a:t>quy định tại mục 5.2.7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6.1.3 </a:t>
            </a:r>
            <a:r>
              <a:rPr lang="vi-VN" sz="2800" dirty="0" smtClean="0">
                <a:latin typeface="Times New Roman" pitchFamily="18" charset="0"/>
                <a:cs typeface="Times New Roman" pitchFamily="18" charset="0"/>
              </a:rPr>
              <a:t>của Tiêu chuẩn </a:t>
            </a:r>
            <a:r>
              <a:rPr lang="en-US" sz="2800" dirty="0" smtClean="0">
                <a:latin typeface="Times New Roman" pitchFamily="18" charset="0"/>
                <a:cs typeface="Times New Roman" pitchFamily="18" charset="0"/>
              </a:rPr>
              <a:t>V</a:t>
            </a:r>
            <a:r>
              <a:rPr lang="vi-VN" sz="2800" dirty="0" smtClean="0">
                <a:latin typeface="Times New Roman" pitchFamily="18" charset="0"/>
                <a:cs typeface="Times New Roman" pitchFamily="18" charset="0"/>
              </a:rPr>
              <a:t>iệt Nam (TCVN 3907:2011)</a:t>
            </a:r>
            <a:endParaRPr lang="en-US" sz="2800" dirty="0" smtClean="0">
              <a:solidFill>
                <a:schemeClr val="tx2">
                  <a:lumMod val="60000"/>
                  <a:lumOff val="40000"/>
                </a:schemeClr>
              </a:solidFill>
              <a:latin typeface="Times New Roman" pitchFamily="18" charset="0"/>
              <a:cs typeface="Times New Roman" pitchFamily="18" charset="0"/>
            </a:endParaRPr>
          </a:p>
          <a:p>
            <a:pPr eaLnBrk="1" fontAlgn="auto" hangingPunct="1">
              <a:lnSpc>
                <a:spcPct val="120000"/>
              </a:lnSpc>
              <a:spcBef>
                <a:spcPts val="600"/>
              </a:spcBef>
              <a:spcAft>
                <a:spcPts val="600"/>
              </a:spcAft>
              <a:buFont typeface="Wingdings" pitchFamily="2" charset="2"/>
              <a:buChar char="v"/>
              <a:defRPr/>
            </a:pPr>
            <a:r>
              <a:rPr lang="en-US" sz="2800" dirty="0" err="1" smtClean="0">
                <a:solidFill>
                  <a:schemeClr val="accent6">
                    <a:lumMod val="75000"/>
                  </a:schemeClr>
                </a:solidFill>
                <a:latin typeface="Times New Roman" pitchFamily="18" charset="0"/>
                <a:cs typeface="Times New Roman" pitchFamily="18" charset="0"/>
              </a:rPr>
              <a:t>Yêu</a:t>
            </a:r>
            <a:r>
              <a:rPr lang="en-US" sz="2800" dirty="0" smtClean="0">
                <a:solidFill>
                  <a:schemeClr val="accent6">
                    <a:lumMod val="75000"/>
                  </a:schemeClr>
                </a:solidFill>
                <a:latin typeface="Times New Roman" pitchFamily="18" charset="0"/>
                <a:cs typeface="Times New Roman" pitchFamily="18" charset="0"/>
              </a:rPr>
              <a:t> </a:t>
            </a:r>
            <a:r>
              <a:rPr lang="en-US" sz="2800" dirty="0" err="1" smtClean="0">
                <a:solidFill>
                  <a:schemeClr val="accent6">
                    <a:lumMod val="75000"/>
                  </a:schemeClr>
                </a:solidFill>
                <a:latin typeface="Times New Roman" pitchFamily="18" charset="0"/>
                <a:cs typeface="Times New Roman" pitchFamily="18" charset="0"/>
              </a:rPr>
              <a:t>cầu</a:t>
            </a:r>
            <a:r>
              <a:rPr lang="en-US" sz="2800" dirty="0" smtClean="0">
                <a:solidFill>
                  <a:schemeClr val="accent6">
                    <a:lumMod val="75000"/>
                  </a:schemeClr>
                </a:solidFill>
                <a:latin typeface="Times New Roman" pitchFamily="18" charset="0"/>
                <a:cs typeface="Times New Roman" pitchFamily="18" charset="0"/>
              </a:rPr>
              <a:t>:</a:t>
            </a:r>
          </a:p>
          <a:p>
            <a:pPr>
              <a:lnSpc>
                <a:spcPct val="120000"/>
              </a:lnSpc>
              <a:spcBef>
                <a:spcPts val="600"/>
              </a:spcBef>
              <a:spcAft>
                <a:spcPts val="600"/>
              </a:spcAft>
              <a:buFont typeface="Arial" charset="0"/>
              <a:buChar char="•"/>
              <a:defRPr/>
            </a:pPr>
            <a:r>
              <a:rPr lang="vi-VN" sz="2400" dirty="0" smtClean="0">
                <a:solidFill>
                  <a:srgbClr val="00B050"/>
                </a:solidFill>
                <a:latin typeface="Times New Roman" pitchFamily="18" charset="0"/>
                <a:cs typeface="Times New Roman" pitchFamily="18" charset="0"/>
              </a:rPr>
              <a:t>Khu vực rửa tay của trẻ được bố trí riêng với tiêu chuẩn từ 8 trẻ/chậu rửa đến 10 trẻ/chậu rửa</a:t>
            </a:r>
            <a:r>
              <a:rPr lang="en-US" sz="2400" dirty="0" smtClean="0">
                <a:solidFill>
                  <a:srgbClr val="00B050"/>
                </a:solidFill>
                <a:latin typeface="Times New Roman" pitchFamily="18" charset="0"/>
                <a:cs typeface="Times New Roman" pitchFamily="18" charset="0"/>
              </a:rPr>
              <a:t>.</a:t>
            </a:r>
          </a:p>
          <a:p>
            <a:pPr>
              <a:lnSpc>
                <a:spcPct val="120000"/>
              </a:lnSpc>
              <a:spcBef>
                <a:spcPts val="600"/>
              </a:spcBef>
              <a:spcAft>
                <a:spcPts val="600"/>
              </a:spcAft>
              <a:buFont typeface="Arial" charset="0"/>
              <a:buChar char="•"/>
              <a:defRPr/>
            </a:pPr>
            <a:r>
              <a:rPr lang="vi-VN" sz="2400" dirty="0" smtClean="0">
                <a:solidFill>
                  <a:srgbClr val="FF0066"/>
                </a:solidFill>
                <a:latin typeface="Times New Roman" pitchFamily="18" charset="0"/>
                <a:cs typeface="Times New Roman" pitchFamily="18" charset="0"/>
              </a:rPr>
              <a:t>Phải bố trí chỗ rửa tay chân cho trẻ trước khi vào lớp, nhất là khi trẻ ra chơi ở sân vườn, hoặc các khu chức năng.</a:t>
            </a:r>
            <a:endParaRPr lang="en-US" sz="2400" dirty="0" smtClean="0">
              <a:solidFill>
                <a:srgbClr val="FF0066"/>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4000" b="1" dirty="0" smtClean="0">
                <a:solidFill>
                  <a:schemeClr val="accent6">
                    <a:lumMod val="75000"/>
                  </a:schemeClr>
                </a:solidFill>
                <a:latin typeface="Times New Roman" pitchFamily="18" charset="0"/>
                <a:cs typeface="Times New Roman" pitchFamily="18" charset="0"/>
              </a:rPr>
              <a:t>c. </a:t>
            </a:r>
            <a:r>
              <a:rPr lang="en-US" sz="4000" b="1" dirty="0" err="1" smtClean="0">
                <a:solidFill>
                  <a:schemeClr val="accent6">
                    <a:lumMod val="75000"/>
                  </a:schemeClr>
                </a:solidFill>
                <a:latin typeface="Times New Roman" pitchFamily="18" charset="0"/>
                <a:cs typeface="Times New Roman" pitchFamily="18" charset="0"/>
              </a:rPr>
              <a:t>Chổ</a:t>
            </a:r>
            <a:r>
              <a:rPr lang="en-US" sz="4000" b="1" dirty="0" smtClean="0">
                <a:solidFill>
                  <a:schemeClr val="accent6">
                    <a:lumMod val="75000"/>
                  </a:schemeClr>
                </a:solidFill>
                <a:latin typeface="Times New Roman" pitchFamily="18" charset="0"/>
                <a:cs typeface="Times New Roman" pitchFamily="18" charset="0"/>
              </a:rPr>
              <a:t> </a:t>
            </a:r>
            <a:r>
              <a:rPr lang="en-US" sz="4000" b="1" dirty="0" err="1" smtClean="0">
                <a:solidFill>
                  <a:schemeClr val="accent6">
                    <a:lumMod val="75000"/>
                  </a:schemeClr>
                </a:solidFill>
                <a:latin typeface="Times New Roman" pitchFamily="18" charset="0"/>
                <a:cs typeface="Times New Roman" pitchFamily="18" charset="0"/>
              </a:rPr>
              <a:t>rửa</a:t>
            </a:r>
            <a:r>
              <a:rPr lang="en-US" sz="4000" b="1" dirty="0" smtClean="0">
                <a:solidFill>
                  <a:schemeClr val="accent6">
                    <a:lumMod val="75000"/>
                  </a:schemeClr>
                </a:solidFill>
                <a:latin typeface="Times New Roman" pitchFamily="18" charset="0"/>
                <a:cs typeface="Times New Roman" pitchFamily="18" charset="0"/>
              </a:rPr>
              <a:t> </a:t>
            </a:r>
            <a:r>
              <a:rPr lang="en-US" sz="4000" b="1" dirty="0" err="1" smtClean="0">
                <a:solidFill>
                  <a:schemeClr val="accent6">
                    <a:lumMod val="75000"/>
                  </a:schemeClr>
                </a:solidFill>
                <a:latin typeface="Times New Roman" pitchFamily="18" charset="0"/>
                <a:cs typeface="Times New Roman" pitchFamily="18" charset="0"/>
              </a:rPr>
              <a:t>tay</a:t>
            </a:r>
            <a:endParaRPr lang="en-US" sz="4000" dirty="0" smtClean="0">
              <a:solidFill>
                <a:schemeClr val="accent6">
                  <a:lumMod val="75000"/>
                </a:schemeClr>
              </a:solidFill>
            </a:endParaRPr>
          </a:p>
        </p:txBody>
      </p:sp>
      <p:sp>
        <p:nvSpPr>
          <p:cNvPr id="3" name="Content Placeholder 2"/>
          <p:cNvSpPr>
            <a:spLocks noGrp="1"/>
          </p:cNvSpPr>
          <p:nvPr>
            <p:ph idx="1"/>
          </p:nvPr>
        </p:nvSpPr>
        <p:spPr/>
        <p:txBody>
          <a:bodyPr rtlCol="0">
            <a:normAutofit/>
          </a:bodyPr>
          <a:lstStyle/>
          <a:p>
            <a:pPr eaLnBrk="1" fontAlgn="auto" hangingPunct="1">
              <a:lnSpc>
                <a:spcPct val="120000"/>
              </a:lnSpc>
              <a:spcBef>
                <a:spcPts val="600"/>
              </a:spcBef>
              <a:spcAft>
                <a:spcPts val="600"/>
              </a:spcAft>
              <a:buFont typeface="Wingdings" pitchFamily="2" charset="2"/>
              <a:buChar char="v"/>
              <a:defRPr/>
            </a:pPr>
            <a:r>
              <a:rPr lang="en-US" sz="2800" dirty="0" err="1" smtClean="0">
                <a:solidFill>
                  <a:schemeClr val="tx2">
                    <a:lumMod val="60000"/>
                    <a:lumOff val="40000"/>
                  </a:schemeClr>
                </a:solidFill>
                <a:latin typeface="Times New Roman" pitchFamily="18" charset="0"/>
                <a:cs typeface="Times New Roman" pitchFamily="18" charset="0"/>
              </a:rPr>
              <a:t>Trường</a:t>
            </a:r>
            <a:r>
              <a:rPr lang="en-US" sz="2800" dirty="0" smtClean="0">
                <a:solidFill>
                  <a:schemeClr val="tx2">
                    <a:lumMod val="60000"/>
                    <a:lumOff val="40000"/>
                  </a:schemeClr>
                </a:solidFill>
                <a:latin typeface="Times New Roman" pitchFamily="18" charset="0"/>
                <a:cs typeface="Times New Roman" pitchFamily="18" charset="0"/>
              </a:rPr>
              <a:t> </a:t>
            </a:r>
            <a:r>
              <a:rPr lang="en-US" sz="2800" dirty="0" err="1" smtClean="0">
                <a:solidFill>
                  <a:schemeClr val="tx2">
                    <a:lumMod val="60000"/>
                    <a:lumOff val="40000"/>
                  </a:schemeClr>
                </a:solidFill>
                <a:latin typeface="Times New Roman" pitchFamily="18" charset="0"/>
                <a:cs typeface="Times New Roman" pitchFamily="18" charset="0"/>
              </a:rPr>
              <a:t>tiểu</a:t>
            </a:r>
            <a:r>
              <a:rPr lang="en-US" sz="2800" dirty="0" smtClean="0">
                <a:solidFill>
                  <a:schemeClr val="tx2">
                    <a:lumMod val="60000"/>
                    <a:lumOff val="40000"/>
                  </a:schemeClr>
                </a:solidFill>
                <a:latin typeface="Times New Roman" pitchFamily="18" charset="0"/>
                <a:cs typeface="Times New Roman" pitchFamily="18" charset="0"/>
              </a:rPr>
              <a:t> </a:t>
            </a:r>
            <a:r>
              <a:rPr lang="en-US" sz="2800" dirty="0" err="1" smtClean="0">
                <a:solidFill>
                  <a:schemeClr val="tx2">
                    <a:lumMod val="60000"/>
                    <a:lumOff val="40000"/>
                  </a:schemeClr>
                </a:solidFill>
                <a:latin typeface="Times New Roman" pitchFamily="18" charset="0"/>
                <a:cs typeface="Times New Roman" pitchFamily="18" charset="0"/>
              </a:rPr>
              <a:t>học</a:t>
            </a:r>
            <a:r>
              <a:rPr lang="en-US" sz="2800" dirty="0" smtClean="0">
                <a:solidFill>
                  <a:schemeClr val="tx2">
                    <a:lumMod val="60000"/>
                    <a:lumOff val="40000"/>
                  </a:schemeClr>
                </a:solidFill>
                <a:latin typeface="Times New Roman" pitchFamily="18" charset="0"/>
                <a:cs typeface="Times New Roman" pitchFamily="18" charset="0"/>
              </a:rPr>
              <a:t>, THCS </a:t>
            </a:r>
            <a:r>
              <a:rPr lang="en-US" sz="2800" dirty="0" err="1" smtClean="0">
                <a:solidFill>
                  <a:schemeClr val="tx2">
                    <a:lumMod val="60000"/>
                    <a:lumOff val="40000"/>
                  </a:schemeClr>
                </a:solidFill>
                <a:latin typeface="Times New Roman" pitchFamily="18" charset="0"/>
                <a:cs typeface="Times New Roman" pitchFamily="18" charset="0"/>
              </a:rPr>
              <a:t>và</a:t>
            </a:r>
            <a:r>
              <a:rPr lang="en-US" sz="2800" dirty="0" smtClean="0">
                <a:solidFill>
                  <a:schemeClr val="tx2">
                    <a:lumMod val="60000"/>
                    <a:lumOff val="40000"/>
                  </a:schemeClr>
                </a:solidFill>
                <a:latin typeface="Times New Roman" pitchFamily="18" charset="0"/>
                <a:cs typeface="Times New Roman" pitchFamily="18" charset="0"/>
              </a:rPr>
              <a:t> THPT:</a:t>
            </a:r>
          </a:p>
          <a:p>
            <a:pPr eaLnBrk="1" fontAlgn="auto" hangingPunct="1">
              <a:spcBef>
                <a:spcPts val="1200"/>
              </a:spcBef>
              <a:spcAft>
                <a:spcPts val="600"/>
              </a:spcAft>
              <a:buFont typeface="Wingdings" pitchFamily="2" charset="2"/>
              <a:buChar char="ü"/>
              <a:defRPr/>
            </a:pPr>
            <a:r>
              <a:rPr lang="en-US" sz="2400" dirty="0" err="1" smtClean="0">
                <a:solidFill>
                  <a:schemeClr val="accent5">
                    <a:lumMod val="50000"/>
                  </a:schemeClr>
                </a:solidFill>
                <a:latin typeface="Times New Roman" pitchFamily="18" charset="0"/>
                <a:cs typeface="Times New Roman" pitchFamily="18" charset="0"/>
              </a:rPr>
              <a:t>Học</a:t>
            </a:r>
            <a:r>
              <a:rPr lang="en-US" sz="2400" dirty="0" smtClean="0">
                <a:solidFill>
                  <a:schemeClr val="accent5">
                    <a:lumMod val="50000"/>
                  </a:schemeClr>
                </a:solidFill>
                <a:latin typeface="Times New Roman" pitchFamily="18" charset="0"/>
                <a:cs typeface="Times New Roman" pitchFamily="18" charset="0"/>
              </a:rPr>
              <a:t> </a:t>
            </a:r>
            <a:r>
              <a:rPr lang="en-US" sz="2400" dirty="0" err="1" smtClean="0">
                <a:solidFill>
                  <a:schemeClr val="accent5">
                    <a:lumMod val="50000"/>
                  </a:schemeClr>
                </a:solidFill>
                <a:latin typeface="Times New Roman" pitchFamily="18" charset="0"/>
                <a:cs typeface="Times New Roman" pitchFamily="18" charset="0"/>
              </a:rPr>
              <a:t>sinh</a:t>
            </a:r>
            <a:r>
              <a:rPr lang="en-US" sz="2400" dirty="0" smtClean="0">
                <a:solidFill>
                  <a:schemeClr val="accent5">
                    <a:lumMod val="50000"/>
                  </a:schemeClr>
                </a:solidFill>
                <a:latin typeface="Times New Roman" pitchFamily="18" charset="0"/>
                <a:cs typeface="Times New Roman" pitchFamily="18" charset="0"/>
              </a:rPr>
              <a:t> </a:t>
            </a:r>
            <a:r>
              <a:rPr lang="en-US" sz="2400" dirty="0" err="1" smtClean="0">
                <a:solidFill>
                  <a:schemeClr val="accent5">
                    <a:lumMod val="50000"/>
                  </a:schemeClr>
                </a:solidFill>
                <a:latin typeface="Times New Roman" pitchFamily="18" charset="0"/>
                <a:cs typeface="Times New Roman" pitchFamily="18" charset="0"/>
              </a:rPr>
              <a:t>nam</a:t>
            </a:r>
            <a:r>
              <a:rPr lang="en-US" sz="2400" dirty="0" smtClean="0">
                <a:solidFill>
                  <a:schemeClr val="accent5">
                    <a:lumMod val="50000"/>
                  </a:schemeClr>
                </a:solidFill>
                <a:latin typeface="Times New Roman" pitchFamily="18" charset="0"/>
                <a:cs typeface="Times New Roman" pitchFamily="18" charset="0"/>
              </a:rPr>
              <a:t>: </a:t>
            </a:r>
            <a:r>
              <a:rPr lang="vi-VN" sz="2400" dirty="0" smtClean="0">
                <a:solidFill>
                  <a:schemeClr val="accent5">
                    <a:lumMod val="50000"/>
                  </a:schemeClr>
                </a:solidFill>
                <a:latin typeface="Times New Roman" pitchFamily="18" charset="0"/>
                <a:cs typeface="Times New Roman" pitchFamily="18" charset="0"/>
              </a:rPr>
              <a:t>01 chậu rửa cho từ 20 học sinh đến 30 học sinh</a:t>
            </a:r>
            <a:endParaRPr lang="en-US" sz="2400" dirty="0" smtClean="0">
              <a:solidFill>
                <a:schemeClr val="accent5">
                  <a:lumMod val="50000"/>
                </a:schemeClr>
              </a:solidFill>
              <a:latin typeface="Times New Roman" pitchFamily="18" charset="0"/>
              <a:cs typeface="Times New Roman" pitchFamily="18" charset="0"/>
            </a:endParaRPr>
          </a:p>
          <a:p>
            <a:pPr eaLnBrk="1" fontAlgn="auto" hangingPunct="1">
              <a:spcBef>
                <a:spcPts val="1200"/>
              </a:spcBef>
              <a:spcAft>
                <a:spcPts val="600"/>
              </a:spcAft>
              <a:buFont typeface="Wingdings" pitchFamily="2" charset="2"/>
              <a:buChar char="ü"/>
              <a:defRPr/>
            </a:pPr>
            <a:r>
              <a:rPr lang="en-US" sz="2400" dirty="0" err="1" smtClean="0">
                <a:solidFill>
                  <a:srgbClr val="FF0066"/>
                </a:solidFill>
                <a:latin typeface="Times New Roman" pitchFamily="18" charset="0"/>
                <a:cs typeface="Times New Roman" pitchFamily="18" charset="0"/>
              </a:rPr>
              <a:t>Học</a:t>
            </a:r>
            <a:r>
              <a:rPr lang="en-US" sz="2400" dirty="0" smtClean="0">
                <a:solidFill>
                  <a:srgbClr val="FF0066"/>
                </a:solidFill>
                <a:latin typeface="Times New Roman" pitchFamily="18" charset="0"/>
                <a:cs typeface="Times New Roman" pitchFamily="18" charset="0"/>
              </a:rPr>
              <a:t> </a:t>
            </a:r>
            <a:r>
              <a:rPr lang="en-US" sz="2400" dirty="0" err="1" smtClean="0">
                <a:solidFill>
                  <a:srgbClr val="FF0066"/>
                </a:solidFill>
                <a:latin typeface="Times New Roman" pitchFamily="18" charset="0"/>
                <a:cs typeface="Times New Roman" pitchFamily="18" charset="0"/>
              </a:rPr>
              <a:t>sinh</a:t>
            </a:r>
            <a:r>
              <a:rPr lang="en-US" sz="2400" dirty="0" smtClean="0">
                <a:solidFill>
                  <a:srgbClr val="FF0066"/>
                </a:solidFill>
                <a:latin typeface="Times New Roman" pitchFamily="18" charset="0"/>
                <a:cs typeface="Times New Roman" pitchFamily="18" charset="0"/>
              </a:rPr>
              <a:t> </a:t>
            </a:r>
            <a:r>
              <a:rPr lang="en-US" sz="2400" dirty="0" err="1" smtClean="0">
                <a:solidFill>
                  <a:srgbClr val="FF0066"/>
                </a:solidFill>
                <a:latin typeface="Times New Roman" pitchFamily="18" charset="0"/>
                <a:cs typeface="Times New Roman" pitchFamily="18" charset="0"/>
              </a:rPr>
              <a:t>nữ</a:t>
            </a:r>
            <a:r>
              <a:rPr lang="en-US" sz="2400" dirty="0" smtClean="0">
                <a:solidFill>
                  <a:srgbClr val="FF0066"/>
                </a:solidFill>
                <a:latin typeface="Times New Roman" pitchFamily="18" charset="0"/>
                <a:cs typeface="Times New Roman" pitchFamily="18" charset="0"/>
              </a:rPr>
              <a:t>: 01 </a:t>
            </a:r>
            <a:r>
              <a:rPr lang="en-US" sz="2400" dirty="0" err="1" smtClean="0">
                <a:solidFill>
                  <a:srgbClr val="FF0066"/>
                </a:solidFill>
                <a:latin typeface="Times New Roman" pitchFamily="18" charset="0"/>
                <a:cs typeface="Times New Roman" pitchFamily="18" charset="0"/>
              </a:rPr>
              <a:t>chậu</a:t>
            </a:r>
            <a:r>
              <a:rPr lang="en-US" sz="2400" dirty="0" smtClean="0">
                <a:solidFill>
                  <a:srgbClr val="FF0066"/>
                </a:solidFill>
                <a:latin typeface="Times New Roman" pitchFamily="18" charset="0"/>
                <a:cs typeface="Times New Roman" pitchFamily="18" charset="0"/>
              </a:rPr>
              <a:t> </a:t>
            </a:r>
            <a:r>
              <a:rPr lang="en-US" sz="2400" dirty="0" err="1" smtClean="0">
                <a:solidFill>
                  <a:srgbClr val="FF0066"/>
                </a:solidFill>
                <a:latin typeface="Times New Roman" pitchFamily="18" charset="0"/>
                <a:cs typeface="Times New Roman" pitchFamily="18" charset="0"/>
              </a:rPr>
              <a:t>rửa</a:t>
            </a:r>
            <a:r>
              <a:rPr lang="en-US" sz="2400" dirty="0" smtClean="0">
                <a:solidFill>
                  <a:srgbClr val="FF0066"/>
                </a:solidFill>
                <a:latin typeface="Times New Roman" pitchFamily="18" charset="0"/>
                <a:cs typeface="Times New Roman" pitchFamily="18" charset="0"/>
              </a:rPr>
              <a:t> </a:t>
            </a:r>
            <a:r>
              <a:rPr lang="vi-VN" sz="2400" dirty="0" smtClean="0">
                <a:solidFill>
                  <a:srgbClr val="FF0066"/>
                </a:solidFill>
                <a:latin typeface="Times New Roman" pitchFamily="18" charset="0"/>
                <a:cs typeface="Times New Roman" pitchFamily="18" charset="0"/>
              </a:rPr>
              <a:t>tối đa 20 học sinh.</a:t>
            </a:r>
            <a:endParaRPr lang="en-US" sz="2400" dirty="0" smtClean="0">
              <a:solidFill>
                <a:srgbClr val="FF0066"/>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dirty="0" smtClean="0">
                <a:solidFill>
                  <a:schemeClr val="accent6">
                    <a:lumMod val="75000"/>
                  </a:schemeClr>
                </a:solidFill>
                <a:latin typeface="Times New Roman" pitchFamily="18" charset="0"/>
                <a:cs typeface="Times New Roman" pitchFamily="18" charset="0"/>
              </a:rPr>
              <a:t>2. </a:t>
            </a:r>
            <a:r>
              <a:rPr lang="en-US" b="1" dirty="0" err="1" smtClean="0">
                <a:solidFill>
                  <a:schemeClr val="accent6">
                    <a:lumMod val="75000"/>
                  </a:schemeClr>
                </a:solidFill>
                <a:latin typeface="Times New Roman" pitchFamily="18" charset="0"/>
                <a:cs typeface="Times New Roman" pitchFamily="18" charset="0"/>
              </a:rPr>
              <a:t>Công</a:t>
            </a:r>
            <a:r>
              <a:rPr lang="en-US" b="1" dirty="0" smtClean="0">
                <a:solidFill>
                  <a:schemeClr val="accent6">
                    <a:lumMod val="75000"/>
                  </a:schemeClr>
                </a:solidFill>
                <a:latin typeface="Times New Roman" pitchFamily="18" charset="0"/>
                <a:cs typeface="Times New Roman" pitchFamily="18" charset="0"/>
              </a:rPr>
              <a:t> </a:t>
            </a:r>
            <a:r>
              <a:rPr lang="en-US" b="1" dirty="0" err="1" smtClean="0">
                <a:solidFill>
                  <a:schemeClr val="accent6">
                    <a:lumMod val="75000"/>
                  </a:schemeClr>
                </a:solidFill>
                <a:latin typeface="Times New Roman" pitchFamily="18" charset="0"/>
                <a:cs typeface="Times New Roman" pitchFamily="18" charset="0"/>
              </a:rPr>
              <a:t>trình</a:t>
            </a:r>
            <a:r>
              <a:rPr lang="en-US" b="1" dirty="0" smtClean="0">
                <a:solidFill>
                  <a:schemeClr val="accent6">
                    <a:lumMod val="75000"/>
                  </a:schemeClr>
                </a:solidFill>
                <a:latin typeface="Times New Roman" pitchFamily="18" charset="0"/>
                <a:cs typeface="Times New Roman" pitchFamily="18" charset="0"/>
              </a:rPr>
              <a:t> </a:t>
            </a:r>
            <a:r>
              <a:rPr lang="en-US" b="1" dirty="0" err="1" smtClean="0">
                <a:solidFill>
                  <a:schemeClr val="accent6">
                    <a:lumMod val="75000"/>
                  </a:schemeClr>
                </a:solidFill>
                <a:latin typeface="Times New Roman" pitchFamily="18" charset="0"/>
                <a:cs typeface="Times New Roman" pitchFamily="18" charset="0"/>
              </a:rPr>
              <a:t>vệ</a:t>
            </a:r>
            <a:r>
              <a:rPr lang="en-US" b="1" dirty="0" smtClean="0">
                <a:solidFill>
                  <a:schemeClr val="accent6">
                    <a:lumMod val="75000"/>
                  </a:schemeClr>
                </a:solidFill>
                <a:latin typeface="Times New Roman" pitchFamily="18" charset="0"/>
                <a:cs typeface="Times New Roman" pitchFamily="18" charset="0"/>
              </a:rPr>
              <a:t> </a:t>
            </a:r>
            <a:r>
              <a:rPr lang="en-US" b="1" dirty="0" err="1" smtClean="0">
                <a:solidFill>
                  <a:schemeClr val="accent6">
                    <a:lumMod val="75000"/>
                  </a:schemeClr>
                </a:solidFill>
                <a:latin typeface="Times New Roman" pitchFamily="18" charset="0"/>
                <a:cs typeface="Times New Roman" pitchFamily="18" charset="0"/>
              </a:rPr>
              <a:t>sinh</a:t>
            </a:r>
            <a:r>
              <a:rPr lang="en-US" b="1" dirty="0" smtClean="0">
                <a:solidFill>
                  <a:schemeClr val="accent6">
                    <a:lumMod val="75000"/>
                  </a:schemeClr>
                </a:solidFill>
                <a:latin typeface="Times New Roman" pitchFamily="18" charset="0"/>
                <a:cs typeface="Times New Roman" pitchFamily="18" charset="0"/>
              </a:rPr>
              <a:t>.</a:t>
            </a:r>
            <a:endParaRPr lang="en-US" dirty="0" smtClean="0">
              <a:solidFill>
                <a:schemeClr val="accent6">
                  <a:lumMod val="75000"/>
                </a:schemeClr>
              </a:solidFill>
            </a:endParaRPr>
          </a:p>
        </p:txBody>
      </p:sp>
      <p:sp>
        <p:nvSpPr>
          <p:cNvPr id="6" name="Content Placeholder 2"/>
          <p:cNvSpPr>
            <a:spLocks noGrp="1"/>
          </p:cNvSpPr>
          <p:nvPr>
            <p:ph idx="1"/>
          </p:nvPr>
        </p:nvSpPr>
        <p:spPr>
          <a:xfrm>
            <a:off x="457200" y="1600200"/>
            <a:ext cx="8458200" cy="4525963"/>
          </a:xfrm>
        </p:spPr>
        <p:txBody>
          <a:bodyPr rtlCol="0">
            <a:normAutofit/>
          </a:bodyPr>
          <a:lstStyle/>
          <a:p>
            <a:pPr eaLnBrk="1" fontAlgn="auto" hangingPunct="1">
              <a:spcAft>
                <a:spcPts val="0"/>
              </a:spcAft>
              <a:buFont typeface="Wingdings" pitchFamily="2" charset="2"/>
              <a:buChar char="v"/>
              <a:defRPr/>
            </a:pPr>
            <a:r>
              <a:rPr lang="en-US" dirty="0" err="1" smtClean="0">
                <a:solidFill>
                  <a:schemeClr val="accent6"/>
                </a:solidFill>
                <a:latin typeface="Times New Roman" panose="02020603050405020304" pitchFamily="18" charset="0"/>
                <a:cs typeface="Times New Roman" panose="02020603050405020304" pitchFamily="18" charset="0"/>
              </a:rPr>
              <a:t>Hướng</a:t>
            </a:r>
            <a:r>
              <a:rPr lang="en-US" dirty="0" smtClean="0">
                <a:solidFill>
                  <a:schemeClr val="accent6"/>
                </a:solidFill>
                <a:latin typeface="Times New Roman" panose="02020603050405020304" pitchFamily="18" charset="0"/>
                <a:cs typeface="Times New Roman" panose="02020603050405020304" pitchFamily="18" charset="0"/>
              </a:rPr>
              <a:t> </a:t>
            </a:r>
            <a:r>
              <a:rPr lang="en-US" dirty="0" err="1" smtClean="0">
                <a:solidFill>
                  <a:schemeClr val="accent6"/>
                </a:solidFill>
                <a:latin typeface="Times New Roman" panose="02020603050405020304" pitchFamily="18" charset="0"/>
                <a:cs typeface="Times New Roman" panose="02020603050405020304" pitchFamily="18" charset="0"/>
              </a:rPr>
              <a:t>dẫn</a:t>
            </a:r>
            <a:r>
              <a:rPr lang="en-US" dirty="0" smtClean="0">
                <a:solidFill>
                  <a:schemeClr val="accent6"/>
                </a:solidFill>
                <a:latin typeface="Times New Roman" panose="02020603050405020304" pitchFamily="18" charset="0"/>
                <a:cs typeface="Times New Roman" panose="02020603050405020304" pitchFamily="18" charset="0"/>
              </a:rPr>
              <a:t> </a:t>
            </a:r>
            <a:r>
              <a:rPr lang="en-US" dirty="0" err="1" smtClean="0">
                <a:solidFill>
                  <a:schemeClr val="accent6"/>
                </a:solidFill>
                <a:latin typeface="Times New Roman" panose="02020603050405020304" pitchFamily="18" charset="0"/>
                <a:cs typeface="Times New Roman" panose="02020603050405020304" pitchFamily="18" charset="0"/>
              </a:rPr>
              <a:t>đánh</a:t>
            </a:r>
            <a:r>
              <a:rPr lang="en-US" dirty="0" smtClean="0">
                <a:solidFill>
                  <a:schemeClr val="accent6"/>
                </a:solidFill>
                <a:latin typeface="Times New Roman" panose="02020603050405020304" pitchFamily="18" charset="0"/>
                <a:cs typeface="Times New Roman" panose="02020603050405020304" pitchFamily="18" charset="0"/>
              </a:rPr>
              <a:t> </a:t>
            </a:r>
            <a:r>
              <a:rPr lang="en-US" dirty="0" err="1" smtClean="0">
                <a:solidFill>
                  <a:schemeClr val="accent6"/>
                </a:solidFill>
                <a:latin typeface="Times New Roman" panose="02020603050405020304" pitchFamily="18" charset="0"/>
                <a:cs typeface="Times New Roman" panose="02020603050405020304" pitchFamily="18" charset="0"/>
              </a:rPr>
              <a:t>giá</a:t>
            </a:r>
            <a:r>
              <a:rPr lang="en-US" dirty="0" smtClean="0">
                <a:solidFill>
                  <a:schemeClr val="accent6"/>
                </a:solidFill>
                <a:latin typeface="Times New Roman" panose="02020603050405020304" pitchFamily="18" charset="0"/>
                <a:cs typeface="Times New Roman" panose="02020603050405020304" pitchFamily="18" charset="0"/>
              </a:rPr>
              <a:t> </a:t>
            </a:r>
            <a:r>
              <a:rPr lang="en-US" dirty="0" err="1" smtClean="0">
                <a:solidFill>
                  <a:schemeClr val="accent6"/>
                </a:solidFill>
                <a:latin typeface="Times New Roman" panose="02020603050405020304" pitchFamily="18" charset="0"/>
                <a:cs typeface="Times New Roman" panose="02020603050405020304" pitchFamily="18" charset="0"/>
              </a:rPr>
              <a:t>theo</a:t>
            </a:r>
            <a:r>
              <a:rPr lang="en-US" dirty="0" smtClean="0">
                <a:solidFill>
                  <a:schemeClr val="accent6"/>
                </a:solidFill>
                <a:latin typeface="Times New Roman" panose="02020603050405020304" pitchFamily="18" charset="0"/>
                <a:cs typeface="Times New Roman" panose="02020603050405020304" pitchFamily="18" charset="0"/>
              </a:rPr>
              <a:t> </a:t>
            </a:r>
            <a:r>
              <a:rPr lang="en-US" dirty="0" err="1" smtClean="0">
                <a:solidFill>
                  <a:schemeClr val="accent6"/>
                </a:solidFill>
                <a:latin typeface="Times New Roman" panose="02020603050405020304" pitchFamily="18" charset="0"/>
                <a:cs typeface="Times New Roman" panose="02020603050405020304" pitchFamily="18" charset="0"/>
              </a:rPr>
              <a:t>thang</a:t>
            </a:r>
            <a:r>
              <a:rPr lang="en-US" dirty="0" smtClean="0">
                <a:solidFill>
                  <a:schemeClr val="accent6"/>
                </a:solidFill>
                <a:latin typeface="Times New Roman" panose="02020603050405020304" pitchFamily="18" charset="0"/>
                <a:cs typeface="Times New Roman" panose="02020603050405020304" pitchFamily="18" charset="0"/>
              </a:rPr>
              <a:t> </a:t>
            </a:r>
            <a:r>
              <a:rPr lang="en-US" dirty="0" err="1" smtClean="0">
                <a:solidFill>
                  <a:schemeClr val="accent6"/>
                </a:solidFill>
                <a:latin typeface="Times New Roman" panose="02020603050405020304" pitchFamily="18" charset="0"/>
                <a:cs typeface="Times New Roman" panose="02020603050405020304" pitchFamily="18" charset="0"/>
              </a:rPr>
              <a:t>điểm</a:t>
            </a:r>
            <a:r>
              <a:rPr lang="en-US" dirty="0" smtClean="0">
                <a:solidFill>
                  <a:schemeClr val="accent6"/>
                </a:solidFill>
                <a:latin typeface="Times New Roman" panose="02020603050405020304" pitchFamily="18" charset="0"/>
                <a:cs typeface="Times New Roman" panose="02020603050405020304" pitchFamily="18" charset="0"/>
              </a:rPr>
              <a:t> </a:t>
            </a:r>
            <a:r>
              <a:rPr lang="en-US" dirty="0" err="1" smtClean="0">
                <a:solidFill>
                  <a:schemeClr val="accent6"/>
                </a:solidFill>
                <a:latin typeface="Times New Roman" panose="02020603050405020304" pitchFamily="18" charset="0"/>
                <a:cs typeface="Times New Roman" panose="02020603050405020304" pitchFamily="18" charset="0"/>
              </a:rPr>
              <a:t>của</a:t>
            </a:r>
            <a:r>
              <a:rPr lang="en-US" dirty="0" smtClean="0">
                <a:solidFill>
                  <a:schemeClr val="accent6"/>
                </a:solidFill>
                <a:latin typeface="Times New Roman" panose="02020603050405020304" pitchFamily="18" charset="0"/>
                <a:cs typeface="Times New Roman" panose="02020603050405020304" pitchFamily="18" charset="0"/>
              </a:rPr>
              <a:t> TT13: </a:t>
            </a:r>
            <a:r>
              <a:rPr lang="en-US" dirty="0" err="1" smtClean="0">
                <a:solidFill>
                  <a:schemeClr val="accent6"/>
                </a:solidFill>
                <a:latin typeface="Times New Roman" panose="02020603050405020304" pitchFamily="18" charset="0"/>
                <a:cs typeface="Times New Roman" panose="02020603050405020304" pitchFamily="18" charset="0"/>
              </a:rPr>
              <a:t>Phần</a:t>
            </a:r>
            <a:r>
              <a:rPr lang="en-US" dirty="0" smtClean="0">
                <a:solidFill>
                  <a:schemeClr val="accent6"/>
                </a:solidFill>
                <a:latin typeface="Times New Roman" panose="02020603050405020304" pitchFamily="18" charset="0"/>
                <a:cs typeface="Times New Roman" panose="02020603050405020304" pitchFamily="18" charset="0"/>
              </a:rPr>
              <a:t> III, </a:t>
            </a:r>
            <a:r>
              <a:rPr lang="en-US" dirty="0" err="1" smtClean="0">
                <a:solidFill>
                  <a:schemeClr val="accent6"/>
                </a:solidFill>
                <a:latin typeface="Times New Roman" panose="02020603050405020304" pitchFamily="18" charset="0"/>
                <a:cs typeface="Times New Roman" panose="02020603050405020304" pitchFamily="18" charset="0"/>
              </a:rPr>
              <a:t>mục</a:t>
            </a:r>
            <a:r>
              <a:rPr lang="en-US" dirty="0" smtClean="0">
                <a:solidFill>
                  <a:schemeClr val="accent6"/>
                </a:solidFill>
                <a:latin typeface="Times New Roman" panose="02020603050405020304" pitchFamily="18" charset="0"/>
                <a:cs typeface="Times New Roman" panose="02020603050405020304" pitchFamily="18" charset="0"/>
              </a:rPr>
              <a:t> 3.2</a:t>
            </a:r>
          </a:p>
          <a:p>
            <a:pPr eaLnBrk="1" fontAlgn="auto" hangingPunct="1">
              <a:spcAft>
                <a:spcPts val="0"/>
              </a:spcAft>
              <a:buFont typeface="Wingdings" pitchFamily="2" charset="2"/>
              <a:buChar char="Ø"/>
              <a:defRPr/>
            </a:pPr>
            <a:r>
              <a:rPr lang="en-US" dirty="0" err="1" smtClean="0">
                <a:solidFill>
                  <a:srgbClr val="FF0066"/>
                </a:solidFill>
                <a:latin typeface="Times New Roman" panose="02020603050405020304" pitchFamily="18" charset="0"/>
                <a:cs typeface="Times New Roman" panose="02020603050405020304" pitchFamily="18" charset="0"/>
              </a:rPr>
              <a:t>Công</a:t>
            </a:r>
            <a:r>
              <a:rPr lang="en-US" dirty="0" smtClean="0">
                <a:solidFill>
                  <a:srgbClr val="FF0066"/>
                </a:solidFill>
                <a:latin typeface="Times New Roman" panose="02020603050405020304" pitchFamily="18" charset="0"/>
                <a:cs typeface="Times New Roman" panose="02020603050405020304" pitchFamily="18" charset="0"/>
              </a:rPr>
              <a:t> </a:t>
            </a:r>
            <a:r>
              <a:rPr lang="en-US" dirty="0" err="1" smtClean="0">
                <a:solidFill>
                  <a:srgbClr val="FF0066"/>
                </a:solidFill>
                <a:latin typeface="Times New Roman" panose="02020603050405020304" pitchFamily="18" charset="0"/>
                <a:cs typeface="Times New Roman" panose="02020603050405020304" pitchFamily="18" charset="0"/>
              </a:rPr>
              <a:t>trình</a:t>
            </a:r>
            <a:r>
              <a:rPr lang="en-US" dirty="0" smtClean="0">
                <a:solidFill>
                  <a:srgbClr val="FF0066"/>
                </a:solidFill>
                <a:latin typeface="Times New Roman" panose="02020603050405020304" pitchFamily="18" charset="0"/>
                <a:cs typeface="Times New Roman" panose="02020603050405020304" pitchFamily="18" charset="0"/>
              </a:rPr>
              <a:t> </a:t>
            </a:r>
            <a:r>
              <a:rPr lang="en-US" dirty="0" err="1" smtClean="0">
                <a:solidFill>
                  <a:srgbClr val="FF0066"/>
                </a:solidFill>
                <a:latin typeface="Times New Roman" panose="02020603050405020304" pitchFamily="18" charset="0"/>
                <a:cs typeface="Times New Roman" panose="02020603050405020304" pitchFamily="18" charset="0"/>
              </a:rPr>
              <a:t>vệ</a:t>
            </a:r>
            <a:r>
              <a:rPr lang="en-US" dirty="0" smtClean="0">
                <a:solidFill>
                  <a:srgbClr val="FF0066"/>
                </a:solidFill>
                <a:latin typeface="Times New Roman" panose="02020603050405020304" pitchFamily="18" charset="0"/>
                <a:cs typeface="Times New Roman" panose="02020603050405020304" pitchFamily="18" charset="0"/>
              </a:rPr>
              <a:t> </a:t>
            </a:r>
            <a:r>
              <a:rPr lang="en-US" dirty="0" err="1" smtClean="0">
                <a:solidFill>
                  <a:srgbClr val="FF0066"/>
                </a:solidFill>
                <a:latin typeface="Times New Roman" panose="02020603050405020304" pitchFamily="18" charset="0"/>
                <a:cs typeface="Times New Roman" panose="02020603050405020304" pitchFamily="18" charset="0"/>
              </a:rPr>
              <a:t>sinh</a:t>
            </a:r>
            <a:r>
              <a:rPr lang="en-US" dirty="0" smtClean="0">
                <a:solidFill>
                  <a:srgbClr val="FF0066"/>
                </a:solidFill>
                <a:latin typeface="Times New Roman" panose="02020603050405020304" pitchFamily="18" charset="0"/>
                <a:cs typeface="Times New Roman" panose="02020603050405020304" pitchFamily="18" charset="0"/>
              </a:rPr>
              <a:t>:</a:t>
            </a:r>
          </a:p>
          <a:p>
            <a:pPr eaLnBrk="1" fontAlgn="auto" hangingPunct="1">
              <a:spcAft>
                <a:spcPts val="0"/>
              </a:spcAft>
              <a:buFontTx/>
              <a:buChar char="-"/>
              <a:defRPr/>
            </a:pPr>
            <a:r>
              <a:rPr lang="en-US" dirty="0" err="1" smtClean="0">
                <a:solidFill>
                  <a:srgbClr val="00B0F0"/>
                </a:solidFill>
                <a:latin typeface="Times New Roman" panose="02020603050405020304" pitchFamily="18" charset="0"/>
                <a:cs typeface="Times New Roman" panose="02020603050405020304" pitchFamily="18" charset="0"/>
              </a:rPr>
              <a:t>Đếm</a:t>
            </a:r>
            <a:r>
              <a:rPr lang="en-US" dirty="0" smtClean="0">
                <a:solidFill>
                  <a:srgbClr val="00B0F0"/>
                </a:solidFill>
                <a:latin typeface="Times New Roman" panose="02020603050405020304" pitchFamily="18" charset="0"/>
                <a:cs typeface="Times New Roman" panose="02020603050405020304" pitchFamily="18" charset="0"/>
              </a:rPr>
              <a:t> </a:t>
            </a:r>
            <a:r>
              <a:rPr lang="en-US" dirty="0" err="1" smtClean="0">
                <a:solidFill>
                  <a:srgbClr val="00B0F0"/>
                </a:solidFill>
                <a:latin typeface="Times New Roman" panose="02020603050405020304" pitchFamily="18" charset="0"/>
                <a:cs typeface="Times New Roman" panose="02020603050405020304" pitchFamily="18" charset="0"/>
              </a:rPr>
              <a:t>số</a:t>
            </a:r>
            <a:r>
              <a:rPr lang="en-US" dirty="0" smtClean="0">
                <a:solidFill>
                  <a:srgbClr val="00B0F0"/>
                </a:solidFill>
                <a:latin typeface="Times New Roman" panose="02020603050405020304" pitchFamily="18" charset="0"/>
                <a:cs typeface="Times New Roman" panose="02020603050405020304" pitchFamily="18" charset="0"/>
              </a:rPr>
              <a:t> </a:t>
            </a:r>
            <a:r>
              <a:rPr lang="en-US" dirty="0" err="1" smtClean="0">
                <a:solidFill>
                  <a:srgbClr val="00B0F0"/>
                </a:solidFill>
                <a:latin typeface="Times New Roman" panose="02020603050405020304" pitchFamily="18" charset="0"/>
                <a:cs typeface="Times New Roman" panose="02020603050405020304" pitchFamily="18" charset="0"/>
              </a:rPr>
              <a:t>lượng</a:t>
            </a:r>
            <a:r>
              <a:rPr lang="en-US" dirty="0" smtClean="0">
                <a:solidFill>
                  <a:srgbClr val="00B0F0"/>
                </a:solidFill>
                <a:latin typeface="Times New Roman" panose="02020603050405020304" pitchFamily="18" charset="0"/>
                <a:cs typeface="Times New Roman" panose="02020603050405020304" pitchFamily="18" charset="0"/>
              </a:rPr>
              <a:t> </a:t>
            </a:r>
            <a:r>
              <a:rPr lang="en-US" dirty="0" err="1" smtClean="0">
                <a:solidFill>
                  <a:srgbClr val="00B0F0"/>
                </a:solidFill>
                <a:latin typeface="Times New Roman" panose="02020603050405020304" pitchFamily="18" charset="0"/>
                <a:cs typeface="Times New Roman" panose="02020603050405020304" pitchFamily="18" charset="0"/>
              </a:rPr>
              <a:t>bệ</a:t>
            </a:r>
            <a:r>
              <a:rPr lang="en-US" dirty="0" smtClean="0">
                <a:solidFill>
                  <a:srgbClr val="00B0F0"/>
                </a:solidFill>
                <a:latin typeface="Times New Roman" panose="02020603050405020304" pitchFamily="18" charset="0"/>
                <a:cs typeface="Times New Roman" panose="02020603050405020304" pitchFamily="18" charset="0"/>
              </a:rPr>
              <a:t> </a:t>
            </a:r>
            <a:r>
              <a:rPr lang="en-US" dirty="0" err="1" smtClean="0">
                <a:solidFill>
                  <a:srgbClr val="00B0F0"/>
                </a:solidFill>
                <a:latin typeface="Times New Roman" panose="02020603050405020304" pitchFamily="18" charset="0"/>
                <a:cs typeface="Times New Roman" panose="02020603050405020304" pitchFamily="18" charset="0"/>
              </a:rPr>
              <a:t>cầu</a:t>
            </a:r>
            <a:r>
              <a:rPr lang="en-US" dirty="0" smtClean="0">
                <a:solidFill>
                  <a:srgbClr val="00B0F0"/>
                </a:solidFill>
                <a:latin typeface="Times New Roman" panose="02020603050405020304" pitchFamily="18" charset="0"/>
                <a:cs typeface="Times New Roman" panose="02020603050405020304" pitchFamily="18" charset="0"/>
              </a:rPr>
              <a:t>, </a:t>
            </a:r>
            <a:r>
              <a:rPr lang="en-US" dirty="0" err="1" smtClean="0">
                <a:solidFill>
                  <a:srgbClr val="00B0F0"/>
                </a:solidFill>
                <a:latin typeface="Times New Roman" panose="02020603050405020304" pitchFamily="18" charset="0"/>
                <a:cs typeface="Times New Roman" panose="02020603050405020304" pitchFamily="18" charset="0"/>
              </a:rPr>
              <a:t>bồn</a:t>
            </a:r>
            <a:r>
              <a:rPr lang="en-US" dirty="0" smtClean="0">
                <a:solidFill>
                  <a:srgbClr val="00B0F0"/>
                </a:solidFill>
                <a:latin typeface="Times New Roman" panose="02020603050405020304" pitchFamily="18" charset="0"/>
                <a:cs typeface="Times New Roman" panose="02020603050405020304" pitchFamily="18" charset="0"/>
              </a:rPr>
              <a:t> </a:t>
            </a:r>
            <a:r>
              <a:rPr lang="en-US" dirty="0" err="1" smtClean="0">
                <a:solidFill>
                  <a:srgbClr val="00B0F0"/>
                </a:solidFill>
                <a:latin typeface="Times New Roman" panose="02020603050405020304" pitchFamily="18" charset="0"/>
                <a:cs typeface="Times New Roman" panose="02020603050405020304" pitchFamily="18" charset="0"/>
              </a:rPr>
              <a:t>tiểu</a:t>
            </a:r>
            <a:r>
              <a:rPr lang="en-US" dirty="0" smtClean="0">
                <a:solidFill>
                  <a:srgbClr val="00B0F0"/>
                </a:solidFill>
                <a:latin typeface="Times New Roman" panose="02020603050405020304" pitchFamily="18" charset="0"/>
                <a:cs typeface="Times New Roman" panose="02020603050405020304" pitchFamily="18" charset="0"/>
              </a:rPr>
              <a:t>, </a:t>
            </a:r>
            <a:r>
              <a:rPr lang="en-US" dirty="0" err="1" smtClean="0">
                <a:solidFill>
                  <a:srgbClr val="00B0F0"/>
                </a:solidFill>
                <a:latin typeface="Times New Roman" panose="02020603050405020304" pitchFamily="18" charset="0"/>
                <a:cs typeface="Times New Roman" panose="02020603050405020304" pitchFamily="18" charset="0"/>
              </a:rPr>
              <a:t>vòi</a:t>
            </a:r>
            <a:r>
              <a:rPr lang="en-US" dirty="0" smtClean="0">
                <a:solidFill>
                  <a:srgbClr val="00B0F0"/>
                </a:solidFill>
                <a:latin typeface="Times New Roman" panose="02020603050405020304" pitchFamily="18" charset="0"/>
                <a:cs typeface="Times New Roman" panose="02020603050405020304" pitchFamily="18" charset="0"/>
              </a:rPr>
              <a:t> </a:t>
            </a:r>
            <a:r>
              <a:rPr lang="en-US" dirty="0" err="1" smtClean="0">
                <a:solidFill>
                  <a:srgbClr val="00B0F0"/>
                </a:solidFill>
                <a:latin typeface="Times New Roman" panose="02020603050405020304" pitchFamily="18" charset="0"/>
                <a:cs typeface="Times New Roman" panose="02020603050405020304" pitchFamily="18" charset="0"/>
              </a:rPr>
              <a:t>nước</a:t>
            </a:r>
            <a:r>
              <a:rPr lang="en-US" dirty="0" smtClean="0">
                <a:solidFill>
                  <a:srgbClr val="00B0F0"/>
                </a:solidFill>
                <a:latin typeface="Times New Roman" panose="02020603050405020304" pitchFamily="18" charset="0"/>
                <a:cs typeface="Times New Roman" panose="02020603050405020304" pitchFamily="18" charset="0"/>
              </a:rPr>
              <a:t> </a:t>
            </a:r>
            <a:r>
              <a:rPr lang="en-US" dirty="0" err="1" smtClean="0">
                <a:solidFill>
                  <a:srgbClr val="00B0F0"/>
                </a:solidFill>
                <a:latin typeface="Times New Roman" panose="02020603050405020304" pitchFamily="18" charset="0"/>
                <a:cs typeface="Times New Roman" panose="02020603050405020304" pitchFamily="18" charset="0"/>
              </a:rPr>
              <a:t>rửa</a:t>
            </a:r>
            <a:r>
              <a:rPr lang="en-US" dirty="0" smtClean="0">
                <a:solidFill>
                  <a:srgbClr val="00B0F0"/>
                </a:solidFill>
                <a:latin typeface="Times New Roman" panose="02020603050405020304" pitchFamily="18" charset="0"/>
                <a:cs typeface="Times New Roman" panose="02020603050405020304" pitchFamily="18" charset="0"/>
              </a:rPr>
              <a:t> </a:t>
            </a:r>
            <a:r>
              <a:rPr lang="en-US" dirty="0" err="1" smtClean="0">
                <a:solidFill>
                  <a:srgbClr val="00B0F0"/>
                </a:solidFill>
                <a:latin typeface="Times New Roman" panose="02020603050405020304" pitchFamily="18" charset="0"/>
                <a:cs typeface="Times New Roman" panose="02020603050405020304" pitchFamily="18" charset="0"/>
              </a:rPr>
              <a:t>tay</a:t>
            </a:r>
            <a:r>
              <a:rPr lang="en-US" dirty="0" smtClean="0">
                <a:solidFill>
                  <a:srgbClr val="00B0F0"/>
                </a:solidFill>
                <a:latin typeface="Times New Roman" panose="02020603050405020304" pitchFamily="18" charset="0"/>
                <a:cs typeface="Times New Roman" panose="02020603050405020304" pitchFamily="18" charset="0"/>
              </a:rPr>
              <a:t> (</a:t>
            </a:r>
            <a:r>
              <a:rPr lang="en-US" dirty="0" err="1" smtClean="0">
                <a:solidFill>
                  <a:srgbClr val="00B0F0"/>
                </a:solidFill>
                <a:latin typeface="Times New Roman" panose="02020603050405020304" pitchFamily="18" charset="0"/>
                <a:cs typeface="Times New Roman" panose="02020603050405020304" pitchFamily="18" charset="0"/>
              </a:rPr>
              <a:t>chỉ</a:t>
            </a:r>
            <a:r>
              <a:rPr lang="en-US" dirty="0" smtClean="0">
                <a:solidFill>
                  <a:srgbClr val="00B0F0"/>
                </a:solidFill>
                <a:latin typeface="Times New Roman" panose="02020603050405020304" pitchFamily="18" charset="0"/>
                <a:cs typeface="Times New Roman" panose="02020603050405020304" pitchFamily="18" charset="0"/>
              </a:rPr>
              <a:t> </a:t>
            </a:r>
            <a:r>
              <a:rPr lang="en-US" dirty="0" err="1" smtClean="0">
                <a:solidFill>
                  <a:srgbClr val="00B0F0"/>
                </a:solidFill>
                <a:latin typeface="Times New Roman" panose="02020603050405020304" pitchFamily="18" charset="0"/>
                <a:cs typeface="Times New Roman" panose="02020603050405020304" pitchFamily="18" charset="0"/>
              </a:rPr>
              <a:t>đếm</a:t>
            </a:r>
            <a:r>
              <a:rPr lang="en-US" dirty="0" smtClean="0">
                <a:solidFill>
                  <a:srgbClr val="00B0F0"/>
                </a:solidFill>
                <a:latin typeface="Times New Roman" panose="02020603050405020304" pitchFamily="18" charset="0"/>
                <a:cs typeface="Times New Roman" panose="02020603050405020304" pitchFamily="18" charset="0"/>
              </a:rPr>
              <a:t> </a:t>
            </a:r>
            <a:r>
              <a:rPr lang="en-US" dirty="0" err="1" smtClean="0">
                <a:solidFill>
                  <a:srgbClr val="00B0F0"/>
                </a:solidFill>
                <a:latin typeface="Times New Roman" panose="02020603050405020304" pitchFamily="18" charset="0"/>
                <a:cs typeface="Times New Roman" panose="02020603050405020304" pitchFamily="18" charset="0"/>
              </a:rPr>
              <a:t>số</a:t>
            </a:r>
            <a:r>
              <a:rPr lang="en-US" dirty="0" smtClean="0">
                <a:solidFill>
                  <a:srgbClr val="00B0F0"/>
                </a:solidFill>
                <a:latin typeface="Times New Roman" panose="02020603050405020304" pitchFamily="18" charset="0"/>
                <a:cs typeface="Times New Roman" panose="02020603050405020304" pitchFamily="18" charset="0"/>
              </a:rPr>
              <a:t> </a:t>
            </a:r>
            <a:r>
              <a:rPr lang="en-US" dirty="0" err="1" smtClean="0">
                <a:solidFill>
                  <a:srgbClr val="00B0F0"/>
                </a:solidFill>
                <a:latin typeface="Times New Roman" panose="02020603050405020304" pitchFamily="18" charset="0"/>
                <a:cs typeface="Times New Roman" panose="02020603050405020304" pitchFamily="18" charset="0"/>
              </a:rPr>
              <a:t>lượng</a:t>
            </a:r>
            <a:r>
              <a:rPr lang="en-US" dirty="0" smtClean="0">
                <a:solidFill>
                  <a:srgbClr val="00B0F0"/>
                </a:solidFill>
                <a:latin typeface="Times New Roman" panose="02020603050405020304" pitchFamily="18" charset="0"/>
                <a:cs typeface="Times New Roman" panose="02020603050405020304" pitchFamily="18" charset="0"/>
              </a:rPr>
              <a:t> </a:t>
            </a:r>
            <a:r>
              <a:rPr lang="en-US" dirty="0" err="1" smtClean="0">
                <a:solidFill>
                  <a:srgbClr val="00B0F0"/>
                </a:solidFill>
                <a:latin typeface="Times New Roman" panose="02020603050405020304" pitchFamily="18" charset="0"/>
                <a:cs typeface="Times New Roman" panose="02020603050405020304" pitchFamily="18" charset="0"/>
              </a:rPr>
              <a:t>còn</a:t>
            </a:r>
            <a:r>
              <a:rPr lang="en-US" dirty="0" smtClean="0">
                <a:solidFill>
                  <a:srgbClr val="00B0F0"/>
                </a:solidFill>
                <a:latin typeface="Times New Roman" panose="02020603050405020304" pitchFamily="18" charset="0"/>
                <a:cs typeface="Times New Roman" panose="02020603050405020304" pitchFamily="18" charset="0"/>
              </a:rPr>
              <a:t> </a:t>
            </a:r>
            <a:r>
              <a:rPr lang="en-US" dirty="0" err="1" smtClean="0">
                <a:solidFill>
                  <a:srgbClr val="00B0F0"/>
                </a:solidFill>
                <a:latin typeface="Times New Roman" panose="02020603050405020304" pitchFamily="18" charset="0"/>
                <a:cs typeface="Times New Roman" panose="02020603050405020304" pitchFamily="18" charset="0"/>
              </a:rPr>
              <a:t>sử</a:t>
            </a:r>
            <a:r>
              <a:rPr lang="en-US" dirty="0" smtClean="0">
                <a:solidFill>
                  <a:srgbClr val="00B0F0"/>
                </a:solidFill>
                <a:latin typeface="Times New Roman" panose="02020603050405020304" pitchFamily="18" charset="0"/>
                <a:cs typeface="Times New Roman" panose="02020603050405020304" pitchFamily="18" charset="0"/>
              </a:rPr>
              <a:t> </a:t>
            </a:r>
            <a:r>
              <a:rPr lang="en-US" dirty="0" err="1" smtClean="0">
                <a:solidFill>
                  <a:srgbClr val="00B0F0"/>
                </a:solidFill>
                <a:latin typeface="Times New Roman" panose="02020603050405020304" pitchFamily="18" charset="0"/>
                <a:cs typeface="Times New Roman" panose="02020603050405020304" pitchFamily="18" charset="0"/>
              </a:rPr>
              <a:t>dụng</a:t>
            </a:r>
            <a:r>
              <a:rPr lang="en-US" dirty="0" smtClean="0">
                <a:solidFill>
                  <a:srgbClr val="00B0F0"/>
                </a:solidFill>
                <a:latin typeface="Times New Roman" panose="02020603050405020304" pitchFamily="18" charset="0"/>
                <a:cs typeface="Times New Roman" panose="02020603050405020304" pitchFamily="18" charset="0"/>
              </a:rPr>
              <a:t> </a:t>
            </a:r>
            <a:r>
              <a:rPr lang="en-US" dirty="0" err="1" smtClean="0">
                <a:solidFill>
                  <a:srgbClr val="00B0F0"/>
                </a:solidFill>
                <a:latin typeface="Times New Roman" panose="02020603050405020304" pitchFamily="18" charset="0"/>
                <a:cs typeface="Times New Roman" panose="02020603050405020304" pitchFamily="18" charset="0"/>
              </a:rPr>
              <a:t>được</a:t>
            </a:r>
            <a:r>
              <a:rPr lang="en-US" dirty="0" smtClean="0">
                <a:solidFill>
                  <a:srgbClr val="00B0F0"/>
                </a:solidFill>
                <a:latin typeface="Times New Roman" panose="02020603050405020304" pitchFamily="18" charset="0"/>
                <a:cs typeface="Times New Roman" panose="02020603050405020304" pitchFamily="18" charset="0"/>
              </a:rPr>
              <a:t>).</a:t>
            </a:r>
          </a:p>
          <a:p>
            <a:pPr eaLnBrk="1" fontAlgn="auto" hangingPunct="1">
              <a:spcAft>
                <a:spcPts val="0"/>
              </a:spcAft>
              <a:buFontTx/>
              <a:buChar char="-"/>
              <a:defRPr/>
            </a:pPr>
            <a:r>
              <a:rPr lang="en-US" dirty="0" err="1" smtClean="0">
                <a:solidFill>
                  <a:srgbClr val="00B050"/>
                </a:solidFill>
                <a:latin typeface="Times New Roman" panose="02020603050405020304" pitchFamily="18" charset="0"/>
                <a:cs typeface="Times New Roman" panose="02020603050405020304" pitchFamily="18" charset="0"/>
              </a:rPr>
              <a:t>Tính</a:t>
            </a:r>
            <a:r>
              <a:rPr lang="en-US" dirty="0" smtClean="0">
                <a:solidFill>
                  <a:srgbClr val="00B050"/>
                </a:solidFill>
                <a:latin typeface="Times New Roman" panose="02020603050405020304" pitchFamily="18" charset="0"/>
                <a:cs typeface="Times New Roman" panose="02020603050405020304" pitchFamily="18" charset="0"/>
              </a:rPr>
              <a:t> </a:t>
            </a:r>
            <a:r>
              <a:rPr lang="en-US" dirty="0" err="1" smtClean="0">
                <a:solidFill>
                  <a:srgbClr val="00B050"/>
                </a:solidFill>
                <a:latin typeface="Times New Roman" panose="02020603050405020304" pitchFamily="18" charset="0"/>
                <a:cs typeface="Times New Roman" panose="02020603050405020304" pitchFamily="18" charset="0"/>
              </a:rPr>
              <a:t>tỉ</a:t>
            </a:r>
            <a:r>
              <a:rPr lang="en-US" dirty="0" smtClean="0">
                <a:solidFill>
                  <a:srgbClr val="00B050"/>
                </a:solidFill>
                <a:latin typeface="Times New Roman" panose="02020603050405020304" pitchFamily="18" charset="0"/>
                <a:cs typeface="Times New Roman" panose="02020603050405020304" pitchFamily="18" charset="0"/>
              </a:rPr>
              <a:t> </a:t>
            </a:r>
            <a:r>
              <a:rPr lang="en-US" dirty="0" err="1" smtClean="0">
                <a:solidFill>
                  <a:srgbClr val="00B050"/>
                </a:solidFill>
                <a:latin typeface="Times New Roman" panose="02020603050405020304" pitchFamily="18" charset="0"/>
                <a:cs typeface="Times New Roman" panose="02020603050405020304" pitchFamily="18" charset="0"/>
              </a:rPr>
              <a:t>lệ</a:t>
            </a:r>
            <a:r>
              <a:rPr lang="en-US" dirty="0" smtClean="0">
                <a:solidFill>
                  <a:srgbClr val="00B050"/>
                </a:solidFill>
                <a:latin typeface="Times New Roman" panose="02020603050405020304" pitchFamily="18" charset="0"/>
                <a:cs typeface="Times New Roman" panose="02020603050405020304" pitchFamily="18" charset="0"/>
              </a:rPr>
              <a:t> </a:t>
            </a:r>
            <a:r>
              <a:rPr lang="en-US" dirty="0" err="1" smtClean="0">
                <a:solidFill>
                  <a:srgbClr val="00B050"/>
                </a:solidFill>
                <a:latin typeface="Times New Roman" panose="02020603050405020304" pitchFamily="18" charset="0"/>
                <a:cs typeface="Times New Roman" panose="02020603050405020304" pitchFamily="18" charset="0"/>
              </a:rPr>
              <a:t>học</a:t>
            </a:r>
            <a:r>
              <a:rPr lang="en-US" dirty="0" smtClean="0">
                <a:solidFill>
                  <a:srgbClr val="00B050"/>
                </a:solidFill>
                <a:latin typeface="Times New Roman" panose="02020603050405020304" pitchFamily="18" charset="0"/>
                <a:cs typeface="Times New Roman" panose="02020603050405020304" pitchFamily="18" charset="0"/>
              </a:rPr>
              <a:t> </a:t>
            </a:r>
            <a:r>
              <a:rPr lang="en-US" dirty="0" err="1" smtClean="0">
                <a:solidFill>
                  <a:srgbClr val="00B050"/>
                </a:solidFill>
                <a:latin typeface="Times New Roman" panose="02020603050405020304" pitchFamily="18" charset="0"/>
                <a:cs typeface="Times New Roman" panose="02020603050405020304" pitchFamily="18" charset="0"/>
              </a:rPr>
              <a:t>sinh</a:t>
            </a:r>
            <a:r>
              <a:rPr lang="en-US" dirty="0" smtClean="0">
                <a:solidFill>
                  <a:srgbClr val="00B050"/>
                </a:solidFill>
                <a:latin typeface="Times New Roman" panose="02020603050405020304" pitchFamily="18" charset="0"/>
                <a:cs typeface="Times New Roman" panose="02020603050405020304" pitchFamily="18" charset="0"/>
              </a:rPr>
              <a:t>/</a:t>
            </a:r>
            <a:r>
              <a:rPr lang="en-US" dirty="0" err="1" smtClean="0">
                <a:solidFill>
                  <a:srgbClr val="00B050"/>
                </a:solidFill>
                <a:latin typeface="Times New Roman" panose="02020603050405020304" pitchFamily="18" charset="0"/>
                <a:cs typeface="Times New Roman" panose="02020603050405020304" pitchFamily="18" charset="0"/>
              </a:rPr>
              <a:t>bồn</a:t>
            </a:r>
            <a:r>
              <a:rPr lang="en-US" dirty="0" smtClean="0">
                <a:solidFill>
                  <a:srgbClr val="00B050"/>
                </a:solidFill>
                <a:latin typeface="Times New Roman" panose="02020603050405020304" pitchFamily="18" charset="0"/>
                <a:cs typeface="Times New Roman" panose="02020603050405020304" pitchFamily="18" charset="0"/>
              </a:rPr>
              <a:t> </a:t>
            </a:r>
            <a:r>
              <a:rPr lang="en-US" dirty="0" err="1" smtClean="0">
                <a:solidFill>
                  <a:srgbClr val="00B050"/>
                </a:solidFill>
                <a:latin typeface="Times New Roman" panose="02020603050405020304" pitchFamily="18" charset="0"/>
                <a:cs typeface="Times New Roman" panose="02020603050405020304" pitchFamily="18" charset="0"/>
              </a:rPr>
              <a:t>cầu</a:t>
            </a:r>
            <a:r>
              <a:rPr lang="en-US" dirty="0" smtClean="0">
                <a:solidFill>
                  <a:srgbClr val="00B050"/>
                </a:solidFill>
                <a:latin typeface="Times New Roman" panose="02020603050405020304" pitchFamily="18" charset="0"/>
                <a:cs typeface="Times New Roman" panose="02020603050405020304" pitchFamily="18" charset="0"/>
              </a:rPr>
              <a:t>, </a:t>
            </a:r>
            <a:r>
              <a:rPr lang="en-US" dirty="0" err="1" smtClean="0">
                <a:solidFill>
                  <a:srgbClr val="00B050"/>
                </a:solidFill>
                <a:latin typeface="Times New Roman" panose="02020603050405020304" pitchFamily="18" charset="0"/>
                <a:cs typeface="Times New Roman" panose="02020603050405020304" pitchFamily="18" charset="0"/>
              </a:rPr>
              <a:t>hố</a:t>
            </a:r>
            <a:r>
              <a:rPr lang="en-US" dirty="0" smtClean="0">
                <a:solidFill>
                  <a:srgbClr val="00B050"/>
                </a:solidFill>
                <a:latin typeface="Times New Roman" panose="02020603050405020304" pitchFamily="18" charset="0"/>
                <a:cs typeface="Times New Roman" panose="02020603050405020304" pitchFamily="18" charset="0"/>
              </a:rPr>
              <a:t> </a:t>
            </a:r>
            <a:r>
              <a:rPr lang="en-US" dirty="0" err="1" smtClean="0">
                <a:solidFill>
                  <a:srgbClr val="00B050"/>
                </a:solidFill>
                <a:latin typeface="Times New Roman" panose="02020603050405020304" pitchFamily="18" charset="0"/>
                <a:cs typeface="Times New Roman" panose="02020603050405020304" pitchFamily="18" charset="0"/>
              </a:rPr>
              <a:t>tiểu</a:t>
            </a:r>
            <a:r>
              <a:rPr lang="en-US" dirty="0" smtClean="0">
                <a:solidFill>
                  <a:srgbClr val="00B050"/>
                </a:solidFill>
                <a:latin typeface="Times New Roman" panose="02020603050405020304" pitchFamily="18" charset="0"/>
                <a:cs typeface="Times New Roman" panose="02020603050405020304" pitchFamily="18" charset="0"/>
              </a:rPr>
              <a:t>, </a:t>
            </a:r>
            <a:r>
              <a:rPr lang="en-US" dirty="0" err="1" smtClean="0">
                <a:solidFill>
                  <a:srgbClr val="00B050"/>
                </a:solidFill>
                <a:latin typeface="Times New Roman" panose="02020603050405020304" pitchFamily="18" charset="0"/>
                <a:cs typeface="Times New Roman" panose="02020603050405020304" pitchFamily="18" charset="0"/>
              </a:rPr>
              <a:t>vòi</a:t>
            </a:r>
            <a:r>
              <a:rPr lang="en-US" dirty="0" smtClean="0">
                <a:solidFill>
                  <a:srgbClr val="00B050"/>
                </a:solidFill>
                <a:latin typeface="Times New Roman" panose="02020603050405020304" pitchFamily="18" charset="0"/>
                <a:cs typeface="Times New Roman" panose="02020603050405020304" pitchFamily="18" charset="0"/>
              </a:rPr>
              <a:t> </a:t>
            </a:r>
            <a:r>
              <a:rPr lang="en-US" dirty="0" err="1" smtClean="0">
                <a:solidFill>
                  <a:srgbClr val="00B050"/>
                </a:solidFill>
                <a:latin typeface="Times New Roman" panose="02020603050405020304" pitchFamily="18" charset="0"/>
                <a:cs typeface="Times New Roman" panose="02020603050405020304" pitchFamily="18" charset="0"/>
              </a:rPr>
              <a:t>rửa</a:t>
            </a:r>
            <a:r>
              <a:rPr lang="en-US" dirty="0" smtClean="0">
                <a:solidFill>
                  <a:srgbClr val="00B050"/>
                </a:solidFill>
                <a:latin typeface="Times New Roman" panose="02020603050405020304" pitchFamily="18" charset="0"/>
                <a:cs typeface="Times New Roman" panose="02020603050405020304" pitchFamily="18" charset="0"/>
              </a:rPr>
              <a:t> </a:t>
            </a:r>
            <a:r>
              <a:rPr lang="en-US" dirty="0" err="1" smtClean="0">
                <a:solidFill>
                  <a:srgbClr val="00B050"/>
                </a:solidFill>
                <a:latin typeface="Times New Roman" panose="02020603050405020304" pitchFamily="18" charset="0"/>
                <a:cs typeface="Times New Roman" panose="02020603050405020304" pitchFamily="18" charset="0"/>
              </a:rPr>
              <a:t>tay</a:t>
            </a:r>
            <a:r>
              <a:rPr lang="en-US" dirty="0" smtClean="0">
                <a:solidFill>
                  <a:srgbClr val="00B050"/>
                </a:solidFill>
                <a:latin typeface="Times New Roman" panose="02020603050405020304" pitchFamily="18" charset="0"/>
                <a:cs typeface="Times New Roman" panose="02020603050405020304" pitchFamily="18" charset="0"/>
              </a:rPr>
              <a:t>.</a:t>
            </a:r>
          </a:p>
          <a:p>
            <a:pPr eaLnBrk="1" fontAlgn="auto" hangingPunct="1">
              <a:spcAft>
                <a:spcPts val="0"/>
              </a:spcAft>
              <a:buFontTx/>
              <a:buChar char="-"/>
              <a:defRPr/>
            </a:pPr>
            <a:r>
              <a:rPr lang="en-US" dirty="0" err="1" smtClean="0">
                <a:solidFill>
                  <a:srgbClr val="7030A0"/>
                </a:solidFill>
                <a:latin typeface="Times New Roman" panose="02020603050405020304" pitchFamily="18" charset="0"/>
                <a:cs typeface="Times New Roman" panose="02020603050405020304" pitchFamily="18" charset="0"/>
              </a:rPr>
              <a:t>Đánh</a:t>
            </a:r>
            <a:r>
              <a:rPr lang="en-US" dirty="0" smtClean="0">
                <a:solidFill>
                  <a:srgbClr val="7030A0"/>
                </a:solidFill>
                <a:latin typeface="Times New Roman" panose="02020603050405020304" pitchFamily="18" charset="0"/>
                <a:cs typeface="Times New Roman" panose="02020603050405020304" pitchFamily="18" charset="0"/>
              </a:rPr>
              <a:t> </a:t>
            </a:r>
            <a:r>
              <a:rPr lang="en-US" dirty="0" err="1" smtClean="0">
                <a:solidFill>
                  <a:srgbClr val="7030A0"/>
                </a:solidFill>
                <a:latin typeface="Times New Roman" panose="02020603050405020304" pitchFamily="18" charset="0"/>
                <a:cs typeface="Times New Roman" panose="02020603050405020304" pitchFamily="18" charset="0"/>
              </a:rPr>
              <a:t>giá</a:t>
            </a:r>
            <a:r>
              <a:rPr lang="en-US" dirty="0" smtClean="0">
                <a:solidFill>
                  <a:srgbClr val="7030A0"/>
                </a:solidFill>
                <a:latin typeface="Times New Roman" panose="02020603050405020304" pitchFamily="18" charset="0"/>
                <a:cs typeface="Times New Roman" panose="02020603050405020304" pitchFamily="18" charset="0"/>
              </a:rPr>
              <a:t> </a:t>
            </a:r>
            <a:r>
              <a:rPr lang="en-US" dirty="0" err="1" smtClean="0">
                <a:solidFill>
                  <a:srgbClr val="7030A0"/>
                </a:solidFill>
                <a:latin typeface="Times New Roman" panose="02020603050405020304" pitchFamily="18" charset="0"/>
                <a:cs typeface="Times New Roman" panose="02020603050405020304" pitchFamily="18" charset="0"/>
              </a:rPr>
              <a:t>vệ</a:t>
            </a:r>
            <a:r>
              <a:rPr lang="en-US" dirty="0" smtClean="0">
                <a:solidFill>
                  <a:srgbClr val="7030A0"/>
                </a:solidFill>
                <a:latin typeface="Times New Roman" panose="02020603050405020304" pitchFamily="18" charset="0"/>
                <a:cs typeface="Times New Roman" panose="02020603050405020304" pitchFamily="18" charset="0"/>
              </a:rPr>
              <a:t> </a:t>
            </a:r>
            <a:r>
              <a:rPr lang="en-US" dirty="0" err="1" smtClean="0">
                <a:solidFill>
                  <a:srgbClr val="7030A0"/>
                </a:solidFill>
                <a:latin typeface="Times New Roman" panose="02020603050405020304" pitchFamily="18" charset="0"/>
                <a:cs typeface="Times New Roman" panose="02020603050405020304" pitchFamily="18" charset="0"/>
              </a:rPr>
              <a:t>sinh</a:t>
            </a:r>
            <a:r>
              <a:rPr lang="en-US" dirty="0" smtClean="0">
                <a:solidFill>
                  <a:srgbClr val="7030A0"/>
                </a:solidFill>
                <a:latin typeface="Times New Roman" panose="02020603050405020304" pitchFamily="18" charset="0"/>
                <a:cs typeface="Times New Roman" panose="02020603050405020304" pitchFamily="18" charset="0"/>
              </a:rPr>
              <a:t> </a:t>
            </a:r>
            <a:r>
              <a:rPr lang="en-US" dirty="0" err="1" smtClean="0">
                <a:solidFill>
                  <a:srgbClr val="7030A0"/>
                </a:solidFill>
                <a:latin typeface="Times New Roman" panose="02020603050405020304" pitchFamily="18" charset="0"/>
                <a:cs typeface="Times New Roman" panose="02020603050405020304" pitchFamily="18" charset="0"/>
              </a:rPr>
              <a:t>theo</a:t>
            </a:r>
            <a:r>
              <a:rPr lang="en-US" dirty="0" smtClean="0">
                <a:solidFill>
                  <a:srgbClr val="7030A0"/>
                </a:solidFill>
                <a:latin typeface="Times New Roman" panose="02020603050405020304" pitchFamily="18" charset="0"/>
                <a:cs typeface="Times New Roman" panose="02020603050405020304" pitchFamily="18" charset="0"/>
              </a:rPr>
              <a:t> </a:t>
            </a:r>
            <a:r>
              <a:rPr lang="en-US" dirty="0" err="1" smtClean="0">
                <a:solidFill>
                  <a:srgbClr val="7030A0"/>
                </a:solidFill>
                <a:latin typeface="Times New Roman" panose="02020603050405020304" pitchFamily="18" charset="0"/>
                <a:cs typeface="Times New Roman" panose="02020603050405020304" pitchFamily="18" charset="0"/>
              </a:rPr>
              <a:t>điều</a:t>
            </a:r>
            <a:r>
              <a:rPr lang="en-US" dirty="0" smtClean="0">
                <a:solidFill>
                  <a:srgbClr val="7030A0"/>
                </a:solidFill>
                <a:latin typeface="Times New Roman" panose="02020603050405020304" pitchFamily="18" charset="0"/>
                <a:cs typeface="Times New Roman" panose="02020603050405020304" pitchFamily="18" charset="0"/>
              </a:rPr>
              <a:t> </a:t>
            </a:r>
            <a:r>
              <a:rPr lang="en-US" dirty="0" err="1" smtClean="0">
                <a:solidFill>
                  <a:srgbClr val="7030A0"/>
                </a:solidFill>
                <a:latin typeface="Times New Roman" panose="02020603050405020304" pitchFamily="18" charset="0"/>
                <a:cs typeface="Times New Roman" panose="02020603050405020304" pitchFamily="18" charset="0"/>
              </a:rPr>
              <a:t>kiện</a:t>
            </a:r>
            <a:r>
              <a:rPr lang="en-US" dirty="0" smtClean="0">
                <a:solidFill>
                  <a:srgbClr val="7030A0"/>
                </a:solidFill>
                <a:latin typeface="Times New Roman" panose="02020603050405020304" pitchFamily="18" charset="0"/>
                <a:cs typeface="Times New Roman" panose="02020603050405020304" pitchFamily="18" charset="0"/>
              </a:rPr>
              <a:t> </a:t>
            </a:r>
            <a:r>
              <a:rPr lang="en-US" dirty="0" err="1" smtClean="0">
                <a:solidFill>
                  <a:srgbClr val="7030A0"/>
                </a:solidFill>
                <a:latin typeface="Times New Roman" panose="02020603050405020304" pitchFamily="18" charset="0"/>
                <a:cs typeface="Times New Roman" panose="02020603050405020304" pitchFamily="18" charset="0"/>
              </a:rPr>
              <a:t>đảm</a:t>
            </a:r>
            <a:r>
              <a:rPr lang="en-US" dirty="0" smtClean="0">
                <a:solidFill>
                  <a:srgbClr val="7030A0"/>
                </a:solidFill>
                <a:latin typeface="Times New Roman" panose="02020603050405020304" pitchFamily="18" charset="0"/>
                <a:cs typeface="Times New Roman" panose="02020603050405020304" pitchFamily="18" charset="0"/>
              </a:rPr>
              <a:t> </a:t>
            </a:r>
            <a:r>
              <a:rPr lang="en-US" dirty="0" err="1" smtClean="0">
                <a:solidFill>
                  <a:srgbClr val="7030A0"/>
                </a:solidFill>
                <a:latin typeface="Times New Roman" panose="02020603050405020304" pitchFamily="18" charset="0"/>
                <a:cs typeface="Times New Roman" panose="02020603050405020304" pitchFamily="18" charset="0"/>
              </a:rPr>
              <a:t>bảo</a:t>
            </a:r>
            <a:r>
              <a:rPr lang="en-US" dirty="0" smtClean="0">
                <a:solidFill>
                  <a:srgbClr val="7030A0"/>
                </a:solidFill>
                <a:latin typeface="Times New Roman" panose="02020603050405020304" pitchFamily="18" charset="0"/>
                <a:cs typeface="Times New Roman" panose="02020603050405020304" pitchFamily="18" charset="0"/>
              </a:rPr>
              <a:t> </a:t>
            </a:r>
            <a:r>
              <a:rPr lang="en-US" dirty="0" err="1" smtClean="0">
                <a:solidFill>
                  <a:srgbClr val="7030A0"/>
                </a:solidFill>
                <a:latin typeface="Times New Roman" panose="02020603050405020304" pitchFamily="18" charset="0"/>
                <a:cs typeface="Times New Roman" panose="02020603050405020304" pitchFamily="18" charset="0"/>
              </a:rPr>
              <a:t>hợp</a:t>
            </a:r>
            <a:r>
              <a:rPr lang="en-US" dirty="0" smtClean="0">
                <a:solidFill>
                  <a:srgbClr val="7030A0"/>
                </a:solidFill>
                <a:latin typeface="Times New Roman" panose="02020603050405020304" pitchFamily="18" charset="0"/>
                <a:cs typeface="Times New Roman" panose="02020603050405020304" pitchFamily="18" charset="0"/>
              </a:rPr>
              <a:t> </a:t>
            </a:r>
            <a:r>
              <a:rPr lang="en-US" dirty="0" err="1" smtClean="0">
                <a:solidFill>
                  <a:srgbClr val="7030A0"/>
                </a:solidFill>
                <a:latin typeface="Times New Roman" panose="02020603050405020304" pitchFamily="18" charset="0"/>
                <a:cs typeface="Times New Roman" panose="02020603050405020304" pitchFamily="18" charset="0"/>
              </a:rPr>
              <a:t>vệ</a:t>
            </a:r>
            <a:r>
              <a:rPr lang="en-US" dirty="0" smtClean="0">
                <a:solidFill>
                  <a:srgbClr val="7030A0"/>
                </a:solidFill>
                <a:latin typeface="Times New Roman" panose="02020603050405020304" pitchFamily="18" charset="0"/>
                <a:cs typeface="Times New Roman" panose="02020603050405020304" pitchFamily="18" charset="0"/>
              </a:rPr>
              <a:t> </a:t>
            </a:r>
            <a:r>
              <a:rPr lang="en-US" dirty="0" err="1" smtClean="0">
                <a:solidFill>
                  <a:srgbClr val="7030A0"/>
                </a:solidFill>
                <a:latin typeface="Times New Roman" panose="02020603050405020304" pitchFamily="18" charset="0"/>
                <a:cs typeface="Times New Roman" panose="02020603050405020304" pitchFamily="18" charset="0"/>
              </a:rPr>
              <a:t>sinh</a:t>
            </a:r>
            <a:r>
              <a:rPr lang="en-US" dirty="0">
                <a:solidFill>
                  <a:srgbClr val="7030A0"/>
                </a:solidFill>
                <a:latin typeface="Times New Roman" panose="02020603050405020304" pitchFamily="18" charset="0"/>
                <a:cs typeface="Times New Roman" panose="02020603050405020304" pitchFamily="18" charset="0"/>
              </a:rPr>
              <a:t>.</a:t>
            </a:r>
            <a:endParaRPr lang="en-US" dirty="0" smtClean="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838200"/>
            <a:ext cx="8229600" cy="4708525"/>
          </a:xfrm>
          <a:prstGeom prst="rect">
            <a:avLst/>
          </a:prstGeom>
        </p:spPr>
        <p:txBody>
          <a:bodyPr>
            <a:spAutoFit/>
          </a:bodyPr>
          <a:lstStyle/>
          <a:p>
            <a:pPr>
              <a:defRPr/>
            </a:pPr>
            <a:r>
              <a:rPr lang="vi-VN" sz="6000">
                <a:latin typeface="+mj-lt"/>
                <a:cs typeface="Arial" charset="0"/>
              </a:rPr>
              <a:t>S</a:t>
            </a:r>
            <a:r>
              <a:rPr lang="en-US" sz="6000">
                <a:latin typeface="+mj-lt"/>
                <a:cs typeface="Arial" charset="0"/>
              </a:rPr>
              <a:t>ố </a:t>
            </a:r>
            <a:r>
              <a:rPr lang="vi-VN" sz="6000">
                <a:latin typeface="+mj-lt"/>
                <a:cs typeface="Arial" charset="0"/>
              </a:rPr>
              <a:t>lượng thi</a:t>
            </a:r>
            <a:r>
              <a:rPr lang="en-US" sz="6000">
                <a:latin typeface="+mj-lt"/>
                <a:cs typeface="Arial" charset="0"/>
              </a:rPr>
              <a:t>ế</a:t>
            </a:r>
            <a:r>
              <a:rPr lang="vi-VN" sz="6000">
                <a:latin typeface="+mj-lt"/>
                <a:cs typeface="Arial" charset="0"/>
              </a:rPr>
              <a:t>t bị: 01 ti</a:t>
            </a:r>
            <a:r>
              <a:rPr lang="en-US" sz="6000">
                <a:latin typeface="+mj-lt"/>
                <a:cs typeface="Arial" charset="0"/>
              </a:rPr>
              <a:t>ể</a:t>
            </a:r>
            <a:r>
              <a:rPr lang="vi-VN" sz="6000">
                <a:latin typeface="+mj-lt"/>
                <a:cs typeface="Arial" charset="0"/>
              </a:rPr>
              <a:t>u nam, 01 xí và 01 chậu rửa cho từ 20-30 học sinh. Đối với học sinh nữ tối đa 20 học sinh/1 chậu xí.</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81000" y="2362200"/>
            <a:ext cx="8229600" cy="1143000"/>
          </a:xfrm>
        </p:spPr>
        <p:txBody>
          <a:bodyPr/>
          <a:lstStyle/>
          <a:p>
            <a:pPr eaLnBrk="1" hangingPunct="1"/>
            <a:r>
              <a:rPr lang="en-US" altLang="en-US" sz="6000" b="1" smtClean="0">
                <a:solidFill>
                  <a:srgbClr val="00B050"/>
                </a:solidFill>
                <a:latin typeface="Times New Roman" panose="02020603050405020304" pitchFamily="18" charset="0"/>
                <a:cs typeface="Times New Roman" panose="02020603050405020304" pitchFamily="18" charset="0"/>
              </a:rPr>
              <a:t>3. Xử lý chất thải.</a:t>
            </a:r>
            <a:endParaRPr lang="en-US" altLang="en-US" sz="6000" smtClean="0">
              <a:solidFill>
                <a:srgbClr val="00B050"/>
              </a:solidFill>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b="1" smtClean="0">
                <a:solidFill>
                  <a:srgbClr val="00B050"/>
                </a:solidFill>
                <a:latin typeface="Times New Roman" panose="02020603050405020304" pitchFamily="18" charset="0"/>
                <a:cs typeface="Times New Roman" panose="02020603050405020304" pitchFamily="18" charset="0"/>
              </a:rPr>
              <a:t>3. Xử lý chất thải.</a:t>
            </a:r>
            <a:endParaRPr lang="en-US" altLang="en-US" smtClean="0">
              <a:solidFill>
                <a:srgbClr val="00B050"/>
              </a:solidFill>
            </a:endParaRPr>
          </a:p>
        </p:txBody>
      </p:sp>
      <p:sp>
        <p:nvSpPr>
          <p:cNvPr id="3" name="Content Placeholder 2"/>
          <p:cNvSpPr>
            <a:spLocks noGrp="1"/>
          </p:cNvSpPr>
          <p:nvPr>
            <p:ph idx="1"/>
          </p:nvPr>
        </p:nvSpPr>
        <p:spPr/>
        <p:txBody>
          <a:bodyPr rtlCol="0">
            <a:normAutofit fontScale="85000" lnSpcReduction="10000"/>
          </a:bodyPr>
          <a:lstStyle/>
          <a:p>
            <a:pPr eaLnBrk="1" fontAlgn="auto" hangingPunct="1">
              <a:spcAft>
                <a:spcPts val="0"/>
              </a:spcAft>
              <a:buFont typeface="Wingdings" pitchFamily="2" charset="2"/>
              <a:buChar char="v"/>
              <a:defRPr/>
            </a:pPr>
            <a:r>
              <a:rPr lang="en-US" dirty="0" err="1" smtClean="0">
                <a:latin typeface="Times New Roman" pitchFamily="18" charset="0"/>
                <a:cs typeface="Times New Roman" pitchFamily="18" charset="0"/>
              </a:rPr>
              <a:t>Quy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khoản</a:t>
            </a:r>
            <a:r>
              <a:rPr lang="en-US" dirty="0" smtClean="0">
                <a:latin typeface="Times New Roman" pitchFamily="18" charset="0"/>
                <a:cs typeface="Times New Roman" pitchFamily="18" charset="0"/>
              </a:rPr>
              <a:t> 3 </a:t>
            </a:r>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5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tịch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13/2016/TTLT-BYT-BGDĐT.</a:t>
            </a:r>
          </a:p>
          <a:p>
            <a:pPr eaLnBrk="1" fontAlgn="auto" hangingPunct="1">
              <a:spcAft>
                <a:spcPts val="0"/>
              </a:spcAft>
              <a:buFont typeface="Wingdings" pitchFamily="2" charset="2"/>
              <a:buChar char="Ø"/>
              <a:defRPr/>
            </a:pPr>
            <a:r>
              <a:rPr lang="en-US" sz="2800" dirty="0" err="1" smtClean="0">
                <a:solidFill>
                  <a:srgbClr val="00B0F0"/>
                </a:solidFill>
                <a:latin typeface="Times New Roman" pitchFamily="18" charset="0"/>
                <a:cs typeface="Times New Roman" pitchFamily="18" charset="0"/>
              </a:rPr>
              <a:t>Trường</a:t>
            </a:r>
            <a:r>
              <a:rPr lang="en-US" sz="2800" dirty="0" smtClean="0">
                <a:solidFill>
                  <a:srgbClr val="00B0F0"/>
                </a:solidFill>
                <a:latin typeface="Times New Roman" pitchFamily="18" charset="0"/>
                <a:cs typeface="Times New Roman" pitchFamily="18" charset="0"/>
              </a:rPr>
              <a:t> </a:t>
            </a:r>
            <a:r>
              <a:rPr lang="en-US" sz="2800" dirty="0" err="1" smtClean="0">
                <a:solidFill>
                  <a:srgbClr val="00B0F0"/>
                </a:solidFill>
                <a:latin typeface="Times New Roman" pitchFamily="18" charset="0"/>
                <a:cs typeface="Times New Roman" pitchFamily="18" charset="0"/>
              </a:rPr>
              <a:t>mầm</a:t>
            </a:r>
            <a:r>
              <a:rPr lang="en-US" sz="2800" dirty="0" smtClean="0">
                <a:solidFill>
                  <a:srgbClr val="00B0F0"/>
                </a:solidFill>
                <a:latin typeface="Times New Roman" pitchFamily="18" charset="0"/>
                <a:cs typeface="Times New Roman" pitchFamily="18" charset="0"/>
              </a:rPr>
              <a:t> non: 6.1.10 TCVN 3907:2011</a:t>
            </a:r>
          </a:p>
          <a:p>
            <a:pPr eaLnBrk="1" fontAlgn="auto" hangingPunct="1">
              <a:spcAft>
                <a:spcPts val="0"/>
              </a:spcAft>
              <a:buFont typeface="Wingdings" pitchFamily="2" charset="2"/>
              <a:buChar char="Ø"/>
              <a:defRPr/>
            </a:pPr>
            <a:r>
              <a:rPr lang="en-US" sz="2800" dirty="0" err="1" smtClean="0">
                <a:solidFill>
                  <a:srgbClr val="7030A0"/>
                </a:solidFill>
                <a:latin typeface="Times New Roman" pitchFamily="18" charset="0"/>
                <a:cs typeface="Times New Roman" pitchFamily="18" charset="0"/>
              </a:rPr>
              <a:t>Tiểu</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học</a:t>
            </a:r>
            <a:r>
              <a:rPr lang="en-US" sz="2800" dirty="0" smtClean="0">
                <a:solidFill>
                  <a:srgbClr val="7030A0"/>
                </a:solidFill>
                <a:latin typeface="Times New Roman" pitchFamily="18" charset="0"/>
                <a:cs typeface="Times New Roman" pitchFamily="18" charset="0"/>
              </a:rPr>
              <a:t>: 6.1.7 TCVN 8793:2011</a:t>
            </a:r>
          </a:p>
          <a:p>
            <a:pPr eaLnBrk="1" fontAlgn="auto" hangingPunct="1">
              <a:spcAft>
                <a:spcPts val="0"/>
              </a:spcAft>
              <a:buFont typeface="Wingdings" pitchFamily="2" charset="2"/>
              <a:buChar char="Ø"/>
              <a:defRPr/>
            </a:pPr>
            <a:r>
              <a:rPr lang="en-US" sz="2800" dirty="0" smtClean="0">
                <a:solidFill>
                  <a:srgbClr val="FF0000"/>
                </a:solidFill>
                <a:latin typeface="Times New Roman" pitchFamily="18" charset="0"/>
                <a:cs typeface="Times New Roman" pitchFamily="18" charset="0"/>
              </a:rPr>
              <a:t>THCS, THPT: 6.1.7 TCVN 8794:2011</a:t>
            </a:r>
          </a:p>
          <a:p>
            <a:pPr marL="0" indent="0" eaLnBrk="1" fontAlgn="auto" hangingPunct="1">
              <a:spcAft>
                <a:spcPts val="0"/>
              </a:spcAft>
              <a:buFont typeface="Arial" charset="0"/>
              <a:buNone/>
              <a:defRPr/>
            </a:pPr>
            <a:r>
              <a:rPr lang="en-US" sz="2800" dirty="0" smtClean="0">
                <a:latin typeface="Times New Roman" panose="02020603050405020304" pitchFamily="18" charset="0"/>
                <a:cs typeface="Times New Roman" panose="02020603050405020304" pitchFamily="18" charset="0"/>
              </a:rPr>
              <a:t>“</a:t>
            </a:r>
            <a:r>
              <a:rPr lang="vi-VN" sz="2800" dirty="0" smtClean="0">
                <a:latin typeface="Times New Roman" panose="02020603050405020304" pitchFamily="18" charset="0"/>
                <a:cs typeface="Times New Roman" panose="02020603050405020304" pitchFamily="18" charset="0"/>
              </a:rPr>
              <a:t>Đảm </a:t>
            </a:r>
            <a:r>
              <a:rPr lang="vi-VN" sz="2800" dirty="0">
                <a:latin typeface="Times New Roman" panose="02020603050405020304" pitchFamily="18" charset="0"/>
                <a:cs typeface="Times New Roman" panose="02020603050405020304" pitchFamily="18" charset="0"/>
              </a:rPr>
              <a:t>bảo việc thu gom và xử lí các chất thải đúng quy định. Mỗi phòng học, phòng làm việc phải bố trí đủ các phương tiện, dụng cụ có nắp đậy để phân loại, chứa đựng rác tạm thời. Khu vực sân vườn phải có thùng chứa rác. Vị trí thu gom, xử lý, vận chuyển rác chung của toàn trường phải bố trí cách biệt với các khu vực khác và có lối ra vào riêng, cách khối nhà học không dưới 25 m và nằm ở cuối hướng </a:t>
            </a:r>
            <a:r>
              <a:rPr lang="vi-VN" sz="2800" dirty="0" smtClean="0">
                <a:latin typeface="Times New Roman" panose="02020603050405020304" pitchFamily="18" charset="0"/>
                <a:cs typeface="Times New Roman" panose="02020603050405020304" pitchFamily="18" charset="0"/>
              </a:rPr>
              <a:t>gió</a:t>
            </a:r>
            <a:r>
              <a:rPr lang="en-US" sz="2800" dirty="0" smtClean="0">
                <a:latin typeface="Times New Roman" panose="02020603050405020304" pitchFamily="18" charset="0"/>
                <a:cs typeface="Times New Roman" panose="02020603050405020304" pitchFamily="18" charset="0"/>
              </a:rPr>
              <a:t>”</a:t>
            </a:r>
            <a:endParaRPr lang="en-US" sz="2800" dirty="0" smtClean="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b="1" smtClean="0">
                <a:solidFill>
                  <a:srgbClr val="00B050"/>
                </a:solidFill>
                <a:latin typeface="Times New Roman" panose="02020603050405020304" pitchFamily="18" charset="0"/>
                <a:cs typeface="Times New Roman" panose="02020603050405020304" pitchFamily="18" charset="0"/>
              </a:rPr>
              <a:t>3. Xử lý chất thải.</a:t>
            </a:r>
            <a:endParaRPr lang="en-US" altLang="en-US" smtClean="0">
              <a:solidFill>
                <a:srgbClr val="00B050"/>
              </a:solidFill>
            </a:endParaRPr>
          </a:p>
        </p:txBody>
      </p:sp>
      <p:sp>
        <p:nvSpPr>
          <p:cNvPr id="3" name="Content Placeholder 2"/>
          <p:cNvSpPr>
            <a:spLocks noGrp="1"/>
          </p:cNvSpPr>
          <p:nvPr>
            <p:ph idx="1"/>
          </p:nvPr>
        </p:nvSpPr>
        <p:spPr/>
        <p:txBody>
          <a:bodyPr rtlCol="0">
            <a:normAutofit/>
          </a:bodyPr>
          <a:lstStyle/>
          <a:p>
            <a:pPr eaLnBrk="1" fontAlgn="auto" hangingPunct="1">
              <a:spcAft>
                <a:spcPts val="0"/>
              </a:spcAft>
              <a:buFont typeface="Wingdings" pitchFamily="2" charset="2"/>
              <a:buChar char="v"/>
              <a:defRPr/>
            </a:pPr>
            <a:r>
              <a:rPr lang="en-US" dirty="0" err="1">
                <a:solidFill>
                  <a:schemeClr val="accent6"/>
                </a:solidFill>
                <a:latin typeface="Times New Roman" panose="02020603050405020304" pitchFamily="18" charset="0"/>
                <a:cs typeface="Times New Roman" panose="02020603050405020304" pitchFamily="18" charset="0"/>
              </a:rPr>
              <a:t>Hướng</a:t>
            </a:r>
            <a:r>
              <a:rPr lang="en-US" dirty="0">
                <a:solidFill>
                  <a:schemeClr val="accent6"/>
                </a:solidFill>
                <a:latin typeface="Times New Roman" panose="02020603050405020304" pitchFamily="18" charset="0"/>
                <a:cs typeface="Times New Roman" panose="02020603050405020304" pitchFamily="18" charset="0"/>
              </a:rPr>
              <a:t> </a:t>
            </a:r>
            <a:r>
              <a:rPr lang="en-US" dirty="0" err="1">
                <a:solidFill>
                  <a:schemeClr val="accent6"/>
                </a:solidFill>
                <a:latin typeface="Times New Roman" panose="02020603050405020304" pitchFamily="18" charset="0"/>
                <a:cs typeface="Times New Roman" panose="02020603050405020304" pitchFamily="18" charset="0"/>
              </a:rPr>
              <a:t>dẫn</a:t>
            </a:r>
            <a:r>
              <a:rPr lang="en-US" dirty="0">
                <a:solidFill>
                  <a:schemeClr val="accent6"/>
                </a:solidFill>
                <a:latin typeface="Times New Roman" panose="02020603050405020304" pitchFamily="18" charset="0"/>
                <a:cs typeface="Times New Roman" panose="02020603050405020304" pitchFamily="18" charset="0"/>
              </a:rPr>
              <a:t> </a:t>
            </a:r>
            <a:r>
              <a:rPr lang="en-US" dirty="0" err="1">
                <a:solidFill>
                  <a:schemeClr val="accent6"/>
                </a:solidFill>
                <a:latin typeface="Times New Roman" panose="02020603050405020304" pitchFamily="18" charset="0"/>
                <a:cs typeface="Times New Roman" panose="02020603050405020304" pitchFamily="18" charset="0"/>
              </a:rPr>
              <a:t>đánh</a:t>
            </a:r>
            <a:r>
              <a:rPr lang="en-US" dirty="0">
                <a:solidFill>
                  <a:schemeClr val="accent6"/>
                </a:solidFill>
                <a:latin typeface="Times New Roman" panose="02020603050405020304" pitchFamily="18" charset="0"/>
                <a:cs typeface="Times New Roman" panose="02020603050405020304" pitchFamily="18" charset="0"/>
              </a:rPr>
              <a:t> </a:t>
            </a:r>
            <a:r>
              <a:rPr lang="en-US" dirty="0" err="1">
                <a:solidFill>
                  <a:schemeClr val="accent6"/>
                </a:solidFill>
                <a:latin typeface="Times New Roman" panose="02020603050405020304" pitchFamily="18" charset="0"/>
                <a:cs typeface="Times New Roman" panose="02020603050405020304" pitchFamily="18" charset="0"/>
              </a:rPr>
              <a:t>giá</a:t>
            </a:r>
            <a:r>
              <a:rPr lang="en-US" dirty="0">
                <a:solidFill>
                  <a:schemeClr val="accent6"/>
                </a:solidFill>
                <a:latin typeface="Times New Roman" panose="02020603050405020304" pitchFamily="18" charset="0"/>
                <a:cs typeface="Times New Roman" panose="02020603050405020304" pitchFamily="18" charset="0"/>
              </a:rPr>
              <a:t> </a:t>
            </a:r>
            <a:r>
              <a:rPr lang="en-US" dirty="0" err="1">
                <a:solidFill>
                  <a:schemeClr val="accent6"/>
                </a:solidFill>
                <a:latin typeface="Times New Roman" panose="02020603050405020304" pitchFamily="18" charset="0"/>
                <a:cs typeface="Times New Roman" panose="02020603050405020304" pitchFamily="18" charset="0"/>
              </a:rPr>
              <a:t>theo</a:t>
            </a:r>
            <a:r>
              <a:rPr lang="en-US" dirty="0">
                <a:solidFill>
                  <a:schemeClr val="accent6"/>
                </a:solidFill>
                <a:latin typeface="Times New Roman" panose="02020603050405020304" pitchFamily="18" charset="0"/>
                <a:cs typeface="Times New Roman" panose="02020603050405020304" pitchFamily="18" charset="0"/>
              </a:rPr>
              <a:t> </a:t>
            </a:r>
            <a:r>
              <a:rPr lang="en-US" dirty="0" err="1">
                <a:solidFill>
                  <a:schemeClr val="accent6"/>
                </a:solidFill>
                <a:latin typeface="Times New Roman" panose="02020603050405020304" pitchFamily="18" charset="0"/>
                <a:cs typeface="Times New Roman" panose="02020603050405020304" pitchFamily="18" charset="0"/>
              </a:rPr>
              <a:t>thang</a:t>
            </a:r>
            <a:r>
              <a:rPr lang="en-US" dirty="0">
                <a:solidFill>
                  <a:schemeClr val="accent6"/>
                </a:solidFill>
                <a:latin typeface="Times New Roman" panose="02020603050405020304" pitchFamily="18" charset="0"/>
                <a:cs typeface="Times New Roman" panose="02020603050405020304" pitchFamily="18" charset="0"/>
              </a:rPr>
              <a:t> </a:t>
            </a:r>
            <a:r>
              <a:rPr lang="en-US" dirty="0" err="1">
                <a:solidFill>
                  <a:schemeClr val="accent6"/>
                </a:solidFill>
                <a:latin typeface="Times New Roman" panose="02020603050405020304" pitchFamily="18" charset="0"/>
                <a:cs typeface="Times New Roman" panose="02020603050405020304" pitchFamily="18" charset="0"/>
              </a:rPr>
              <a:t>điểm</a:t>
            </a:r>
            <a:r>
              <a:rPr lang="en-US" dirty="0">
                <a:solidFill>
                  <a:schemeClr val="accent6"/>
                </a:solidFill>
                <a:latin typeface="Times New Roman" panose="02020603050405020304" pitchFamily="18" charset="0"/>
                <a:cs typeface="Times New Roman" panose="02020603050405020304" pitchFamily="18" charset="0"/>
              </a:rPr>
              <a:t> </a:t>
            </a:r>
            <a:r>
              <a:rPr lang="en-US" dirty="0" err="1">
                <a:solidFill>
                  <a:schemeClr val="accent6"/>
                </a:solidFill>
                <a:latin typeface="Times New Roman" panose="02020603050405020304" pitchFamily="18" charset="0"/>
                <a:cs typeface="Times New Roman" panose="02020603050405020304" pitchFamily="18" charset="0"/>
              </a:rPr>
              <a:t>của</a:t>
            </a:r>
            <a:r>
              <a:rPr lang="en-US" dirty="0">
                <a:solidFill>
                  <a:schemeClr val="accent6"/>
                </a:solidFill>
                <a:latin typeface="Times New Roman" panose="02020603050405020304" pitchFamily="18" charset="0"/>
                <a:cs typeface="Times New Roman" panose="02020603050405020304" pitchFamily="18" charset="0"/>
              </a:rPr>
              <a:t> TT13: </a:t>
            </a:r>
            <a:r>
              <a:rPr lang="en-US" dirty="0" err="1">
                <a:solidFill>
                  <a:schemeClr val="accent6"/>
                </a:solidFill>
                <a:latin typeface="Times New Roman" panose="02020603050405020304" pitchFamily="18" charset="0"/>
                <a:cs typeface="Times New Roman" panose="02020603050405020304" pitchFamily="18" charset="0"/>
              </a:rPr>
              <a:t>Phần</a:t>
            </a:r>
            <a:r>
              <a:rPr lang="en-US" dirty="0">
                <a:solidFill>
                  <a:schemeClr val="accent6"/>
                </a:solidFill>
                <a:latin typeface="Times New Roman" panose="02020603050405020304" pitchFamily="18" charset="0"/>
                <a:cs typeface="Times New Roman" panose="02020603050405020304" pitchFamily="18" charset="0"/>
              </a:rPr>
              <a:t> III, </a:t>
            </a:r>
            <a:r>
              <a:rPr lang="en-US" dirty="0" err="1">
                <a:solidFill>
                  <a:schemeClr val="accent6"/>
                </a:solidFill>
                <a:latin typeface="Times New Roman" panose="02020603050405020304" pitchFamily="18" charset="0"/>
                <a:cs typeface="Times New Roman" panose="02020603050405020304" pitchFamily="18" charset="0"/>
              </a:rPr>
              <a:t>mục</a:t>
            </a:r>
            <a:r>
              <a:rPr lang="en-US" dirty="0">
                <a:solidFill>
                  <a:schemeClr val="accent6"/>
                </a:solidFill>
                <a:latin typeface="Times New Roman" panose="02020603050405020304" pitchFamily="18" charset="0"/>
                <a:cs typeface="Times New Roman" panose="02020603050405020304" pitchFamily="18" charset="0"/>
              </a:rPr>
              <a:t> </a:t>
            </a:r>
            <a:r>
              <a:rPr lang="en-US" dirty="0" smtClean="0">
                <a:solidFill>
                  <a:schemeClr val="accent6"/>
                </a:solidFill>
                <a:latin typeface="Times New Roman" panose="02020603050405020304" pitchFamily="18" charset="0"/>
                <a:cs typeface="Times New Roman" panose="02020603050405020304" pitchFamily="18" charset="0"/>
              </a:rPr>
              <a:t>3.3</a:t>
            </a:r>
            <a:endParaRPr lang="en-US" dirty="0">
              <a:solidFill>
                <a:schemeClr val="accent6"/>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pitchFamily="2" charset="2"/>
              <a:buChar char="Ø"/>
              <a:defRPr/>
            </a:pPr>
            <a:r>
              <a:rPr lang="vi-VN" sz="2400" dirty="0">
                <a:latin typeface="Times New Roman" panose="02020603050405020304" pitchFamily="18" charset="0"/>
                <a:cs typeface="Times New Roman" panose="02020603050405020304" pitchFamily="18" charset="0"/>
              </a:rPr>
              <a:t>Có hệ thống c</a:t>
            </a:r>
            <a:r>
              <a:rPr lang="en-US" sz="2400" dirty="0">
                <a:latin typeface="Times New Roman" panose="02020603050405020304" pitchFamily="18" charset="0"/>
                <a:cs typeface="Times New Roman" panose="02020603050405020304" pitchFamily="18" charset="0"/>
              </a:rPr>
              <a:t>ố</a:t>
            </a:r>
            <a:r>
              <a:rPr lang="vi-VN" sz="2400" dirty="0">
                <a:latin typeface="Times New Roman" panose="02020603050405020304" pitchFamily="18" charset="0"/>
                <a:cs typeface="Times New Roman" panose="02020603050405020304" pitchFamily="18" charset="0"/>
              </a:rPr>
              <a:t>ng rãnh thoát nước mưa, nước thải sinh hoạt, không có nước ứ đọng xung quanh trường </a:t>
            </a:r>
            <a:r>
              <a:rPr lang="vi-VN" sz="2400" dirty="0" smtClean="0">
                <a:latin typeface="Times New Roman" panose="02020603050405020304" pitchFamily="18" charset="0"/>
                <a:cs typeface="Times New Roman" panose="02020603050405020304" pitchFamily="18" charset="0"/>
              </a:rPr>
              <a:t>lớp</a:t>
            </a:r>
            <a:r>
              <a:rPr lang="en-US" sz="2400" dirty="0" smtClean="0">
                <a:latin typeface="Times New Roman" panose="02020603050405020304" pitchFamily="18" charset="0"/>
                <a:cs typeface="Times New Roman" panose="02020603050405020304" pitchFamily="18" charset="0"/>
              </a:rPr>
              <a:t>.</a:t>
            </a:r>
          </a:p>
          <a:p>
            <a:pPr eaLnBrk="1" fontAlgn="auto" hangingPunct="1">
              <a:spcAft>
                <a:spcPts val="0"/>
              </a:spcAft>
              <a:buFont typeface="Wingdings" pitchFamily="2" charset="2"/>
              <a:buChar char="Ø"/>
              <a:defRPr/>
            </a:pPr>
            <a:r>
              <a:rPr lang="vi-VN" sz="2400" dirty="0">
                <a:latin typeface="Times New Roman" panose="02020603050405020304" pitchFamily="18" charset="0"/>
                <a:cs typeface="Times New Roman" panose="02020603050405020304" pitchFamily="18" charset="0"/>
              </a:rPr>
              <a:t>Có thùng chứa rác và phân loại rác </a:t>
            </a:r>
            <a:r>
              <a:rPr lang="vi-VN" sz="2400" dirty="0" smtClean="0">
                <a:latin typeface="Times New Roman" panose="02020603050405020304" pitchFamily="18" charset="0"/>
                <a:cs typeface="Times New Roman" panose="02020603050405020304" pitchFamily="18" charset="0"/>
              </a:rPr>
              <a:t>thải</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-&gt;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lớp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cuối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nguồn</a:t>
            </a:r>
            <a:r>
              <a:rPr lang="en-US" sz="2400" dirty="0" smtClean="0">
                <a:latin typeface="Times New Roman" panose="02020603050405020304" pitchFamily="18" charset="0"/>
                <a:cs typeface="Times New Roman" panose="02020603050405020304" pitchFamily="18" charset="0"/>
              </a:rPr>
              <a:t>.</a:t>
            </a:r>
          </a:p>
          <a:p>
            <a:pPr eaLnBrk="1" fontAlgn="auto" hangingPunct="1">
              <a:spcAft>
                <a:spcPts val="0"/>
              </a:spcAft>
              <a:buFont typeface="Wingdings" pitchFamily="2" charset="2"/>
              <a:buChar char="Ø"/>
              <a:defRPr/>
            </a:pPr>
            <a:r>
              <a:rPr lang="vi-VN" sz="2400" dirty="0">
                <a:latin typeface="Times New Roman" panose="02020603050405020304" pitchFamily="18" charset="0"/>
                <a:cs typeface="Times New Roman" panose="02020603050405020304" pitchFamily="18" charset="0"/>
              </a:rPr>
              <a:t>Có hợp đ</a:t>
            </a:r>
            <a:r>
              <a:rPr lang="en-US" sz="2400" dirty="0">
                <a:latin typeface="Times New Roman" panose="02020603050405020304" pitchFamily="18" charset="0"/>
                <a:cs typeface="Times New Roman" panose="02020603050405020304" pitchFamily="18" charset="0"/>
              </a:rPr>
              <a:t>ồ</a:t>
            </a:r>
            <a:r>
              <a:rPr lang="vi-VN" sz="2400" dirty="0">
                <a:latin typeface="Times New Roman" panose="02020603050405020304" pitchFamily="18" charset="0"/>
                <a:cs typeface="Times New Roman" panose="02020603050405020304" pitchFamily="18" charset="0"/>
              </a:rPr>
              <a:t>ng với các cơ sở đủ điều kiện thu gom, xử lý chất thải, rác thải sinh hoạt hoặc tự thu gom, xử lý chất thải, rác thải theo quy </a:t>
            </a:r>
            <a:r>
              <a:rPr lang="vi-VN" sz="2400" dirty="0" smtClean="0">
                <a:latin typeface="Times New Roman" panose="02020603050405020304" pitchFamily="18" charset="0"/>
                <a:cs typeface="Times New Roman" panose="02020603050405020304" pitchFamily="18" charset="0"/>
              </a:rPr>
              <a:t>định</a:t>
            </a:r>
            <a:r>
              <a:rPr lang="en-US" sz="2400" dirty="0" smtClean="0">
                <a:latin typeface="Times New Roman" panose="02020603050405020304" pitchFamily="18" charset="0"/>
                <a:cs typeface="Times New Roman" panose="02020603050405020304" pitchFamily="18" charset="0"/>
              </a:rPr>
              <a:t> -&gt; </a:t>
            </a:r>
            <a:r>
              <a:rPr lang="en-US" sz="2400" dirty="0" err="1" smtClean="0">
                <a:latin typeface="Times New Roman" panose="02020603050405020304" pitchFamily="18" charset="0"/>
                <a:cs typeface="Times New Roman" panose="02020603050405020304" pitchFamily="18" charset="0"/>
              </a:rPr>
              <a:t>hợp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đồng</a:t>
            </a: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phiếu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tiền</a:t>
            </a:r>
            <a:r>
              <a:rPr lang="en-US" sz="2400" dirty="0" smtClean="0">
                <a:latin typeface="Times New Roman" panose="02020603050405020304" pitchFamily="18" charset="0"/>
                <a:cs typeface="Times New Roman" panose="02020603050405020304" pitchFamily="18" charset="0"/>
              </a:rPr>
              <a:t> RSH, </a:t>
            </a:r>
            <a:r>
              <a:rPr lang="en-US" sz="2400" dirty="0" err="1" smtClean="0">
                <a:latin typeface="Times New Roman" panose="02020603050405020304" pitchFamily="18" charset="0"/>
                <a:cs typeface="Times New Roman" panose="02020603050405020304" pitchFamily="18" charset="0"/>
              </a:rPr>
              <a:t>hợp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đồng</a:t>
            </a: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bản</a:t>
            </a:r>
            <a:r>
              <a:rPr lang="en-US" sz="2400" dirty="0" smtClean="0">
                <a:latin typeface="Times New Roman" panose="02020603050405020304" pitchFamily="18" charset="0"/>
                <a:cs typeface="Times New Roman" panose="02020603050405020304" pitchFamily="18" charset="0"/>
              </a:rPr>
              <a:t> cam </a:t>
            </a:r>
            <a:r>
              <a:rPr lang="en-US" sz="2400" dirty="0" err="1" smtClean="0">
                <a:latin typeface="Times New Roman" panose="02020603050405020304" pitchFamily="18" charset="0"/>
                <a:cs typeface="Times New Roman" panose="02020603050405020304" pitchFamily="18" charset="0"/>
              </a:rPr>
              <a:t>kết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với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Trạm</a:t>
            </a:r>
            <a:r>
              <a:rPr lang="en-US" sz="2400" dirty="0" smtClean="0">
                <a:latin typeface="Times New Roman" panose="02020603050405020304" pitchFamily="18" charset="0"/>
                <a:cs typeface="Times New Roman" panose="02020603050405020304" pitchFamily="18" charset="0"/>
              </a:rPr>
              <a:t> Y </a:t>
            </a:r>
            <a:r>
              <a:rPr lang="en-US" sz="2400" dirty="0" err="1" smtClean="0">
                <a:latin typeface="Times New Roman" panose="02020603050405020304" pitchFamily="18" charset="0"/>
                <a:cs typeface="Times New Roman" panose="02020603050405020304" pitchFamily="18" charset="0"/>
              </a:rPr>
              <a:t>tế</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về</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hỗ</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gom</a:t>
            </a:r>
            <a:r>
              <a:rPr lang="en-US" sz="2400" dirty="0" smtClean="0">
                <a:latin typeface="Times New Roman" panose="02020603050405020304" pitchFamily="18" charset="0"/>
                <a:cs typeface="Times New Roman" panose="02020603050405020304" pitchFamily="18" charset="0"/>
              </a:rPr>
              <a:t> RYT.</a:t>
            </a:r>
            <a:endParaRPr lang="en-US" sz="2800" dirty="0" smtClean="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Content Placeholder 19" descr="hinh-nen-cho-slide-powerpoint-moi-nhat-2016-anh-17.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4288" y="0"/>
            <a:ext cx="9105900" cy="6858000"/>
          </a:xfrm>
        </p:spPr>
      </p:pic>
      <p:sp>
        <p:nvSpPr>
          <p:cNvPr id="41" name="Text Box 13"/>
          <p:cNvSpPr txBox="1">
            <a:spLocks noChangeArrowheads="1"/>
          </p:cNvSpPr>
          <p:nvPr/>
        </p:nvSpPr>
        <p:spPr bwMode="gray">
          <a:xfrm>
            <a:off x="120650" y="250825"/>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endParaRPr lang="en-US" altLang="en-US" sz="2400" b="1">
              <a:solidFill>
                <a:schemeClr val="bg1"/>
              </a:solidFill>
            </a:endParaRPr>
          </a:p>
        </p:txBody>
      </p:sp>
      <p:sp>
        <p:nvSpPr>
          <p:cNvPr id="19" name="Text Box 30"/>
          <p:cNvSpPr txBox="1">
            <a:spLocks noChangeArrowheads="1"/>
          </p:cNvSpPr>
          <p:nvPr/>
        </p:nvSpPr>
        <p:spPr bwMode="gray">
          <a:xfrm>
            <a:off x="211138" y="409575"/>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2400" b="1">
                <a:solidFill>
                  <a:schemeClr val="bg1"/>
                </a:solidFill>
              </a:rPr>
              <a:t>4</a:t>
            </a:r>
          </a:p>
        </p:txBody>
      </p:sp>
      <p:sp>
        <p:nvSpPr>
          <p:cNvPr id="22" name="Rectangle 21"/>
          <p:cNvSpPr/>
          <p:nvPr/>
        </p:nvSpPr>
        <p:spPr>
          <a:xfrm>
            <a:off x="2590800" y="2057400"/>
            <a:ext cx="3446029" cy="923330"/>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en-US" sz="5400" b="1" dirty="0">
                <a:ln w="11430"/>
                <a:solidFill>
                  <a:srgbClr val="FF0000"/>
                </a:solidFill>
                <a:effectLst>
                  <a:outerShdw blurRad="80000" dist="40000" dir="5040000" algn="tl">
                    <a:srgbClr val="000000">
                      <a:alpha val="30000"/>
                    </a:srgbClr>
                  </a:outerShdw>
                </a:effectLst>
                <a:latin typeface="Times New Roman" pitchFamily="18" charset="0"/>
                <a:cs typeface="Times New Roman" pitchFamily="18" charset="0"/>
              </a:rPr>
              <a:t>CẢM ƠN</a:t>
            </a:r>
          </a:p>
        </p:txBody>
      </p:sp>
      <p:sp>
        <p:nvSpPr>
          <p:cNvPr id="2" name="Slide Number Placeholder 1"/>
          <p:cNvSpPr>
            <a:spLocks noGrp="1"/>
          </p:cNvSpPr>
          <p:nvPr>
            <p:ph type="sldNum" sz="quarter" idx="12"/>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E7BBE84-CDF9-45A2-A323-94B51AEBDE46}" type="slidenum">
              <a:rPr lang="en-US">
                <a:solidFill>
                  <a:srgbClr val="898989"/>
                </a:solidFill>
              </a:rPr>
              <a:pPr eaLnBrk="1" hangingPunct="1"/>
              <a:t>28</a:t>
            </a:fld>
            <a:endParaRPr lang="en-US">
              <a:solidFill>
                <a:srgbClr val="89898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nodePh="1">
                                  <p:stCondLst>
                                    <p:cond delay="0"/>
                                  </p:stCondLst>
                                  <p:endCondLst>
                                    <p:cond evt="begin" delay="0">
                                      <p:tn val="5"/>
                                    </p:cond>
                                  </p:endCondLst>
                                  <p:childTnLst>
                                    <p:set>
                                      <p:cBhvr>
                                        <p:cTn id="6" dur="1" fill="hold">
                                          <p:stCondLst>
                                            <p:cond delay="0"/>
                                          </p:stCondLst>
                                        </p:cTn>
                                        <p:tgtEl>
                                          <p:spTgt spid="41"/>
                                        </p:tgtEl>
                                        <p:attrNameLst>
                                          <p:attrName>style.visibility</p:attrName>
                                        </p:attrNameLst>
                                      </p:cBhvr>
                                      <p:to>
                                        <p:strVal val="visible"/>
                                      </p:to>
                                    </p:set>
                                    <p:animEffect transition="in" filter="blinds(horizontal)">
                                      <p:cBhvr>
                                        <p:cTn id="7" dur="1000"/>
                                        <p:tgtEl>
                                          <p:spTgt spid="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914400"/>
            <a:ext cx="8229600" cy="5211763"/>
          </a:xfrm>
        </p:spPr>
        <p:txBody>
          <a:bodyPr/>
          <a:lstStyle/>
          <a:p>
            <a:pPr marL="0" indent="0" algn="ctr" eaLnBrk="1" hangingPunct="1">
              <a:buFont typeface="Arial" charset="0"/>
              <a:buNone/>
              <a:defRPr/>
            </a:pPr>
            <a:endParaRPr lang="en-US" altLang="en-US" sz="4000" dirty="0" smtClean="0">
              <a:solidFill>
                <a:srgbClr val="00B0F0"/>
              </a:solidFill>
            </a:endParaRPr>
          </a:p>
          <a:p>
            <a:pPr marL="514350" indent="-514350" algn="ctr" eaLnBrk="1" fontAlgn="auto" hangingPunct="1">
              <a:spcBef>
                <a:spcPts val="1200"/>
              </a:spcBef>
              <a:spcAft>
                <a:spcPts val="600"/>
              </a:spcAft>
              <a:buFont typeface="Arial" charset="0"/>
              <a:buNone/>
              <a:defRPr/>
            </a:pPr>
            <a:r>
              <a:rPr lang="en-US" altLang="en-US" sz="4000" b="1" dirty="0" smtClean="0">
                <a:solidFill>
                  <a:srgbClr val="00B0F0"/>
                </a:solidFill>
                <a:latin typeface="Times New Roman" pitchFamily="18" charset="0"/>
                <a:cs typeface="Times New Roman" pitchFamily="18" charset="0"/>
              </a:rPr>
              <a:t>1. </a:t>
            </a:r>
            <a:r>
              <a:rPr lang="en-US" sz="4000" b="1" dirty="0" err="1" smtClean="0">
                <a:solidFill>
                  <a:srgbClr val="00B0F0"/>
                </a:solidFill>
                <a:latin typeface="Times New Roman" pitchFamily="18" charset="0"/>
                <a:cs typeface="Times New Roman" pitchFamily="18" charset="0"/>
              </a:rPr>
              <a:t>Các</a:t>
            </a:r>
            <a:r>
              <a:rPr lang="en-US" sz="4000" b="1" dirty="0" smtClean="0">
                <a:solidFill>
                  <a:srgbClr val="00B0F0"/>
                </a:solidFill>
                <a:latin typeface="Times New Roman" pitchFamily="18" charset="0"/>
                <a:cs typeface="Times New Roman" pitchFamily="18" charset="0"/>
              </a:rPr>
              <a:t> </a:t>
            </a:r>
            <a:r>
              <a:rPr lang="en-US" sz="4000" b="1" dirty="0" err="1" smtClean="0">
                <a:solidFill>
                  <a:srgbClr val="00B0F0"/>
                </a:solidFill>
                <a:latin typeface="Times New Roman" pitchFamily="18" charset="0"/>
                <a:cs typeface="Times New Roman" pitchFamily="18" charset="0"/>
              </a:rPr>
              <a:t>điều</a:t>
            </a:r>
            <a:r>
              <a:rPr lang="en-US" sz="4000" b="1" dirty="0" smtClean="0">
                <a:solidFill>
                  <a:srgbClr val="00B0F0"/>
                </a:solidFill>
                <a:latin typeface="Times New Roman" pitchFamily="18" charset="0"/>
                <a:cs typeface="Times New Roman" pitchFamily="18" charset="0"/>
              </a:rPr>
              <a:t> </a:t>
            </a:r>
            <a:r>
              <a:rPr lang="en-US" sz="4000" b="1" dirty="0" err="1" smtClean="0">
                <a:solidFill>
                  <a:srgbClr val="00B0F0"/>
                </a:solidFill>
                <a:latin typeface="Times New Roman" pitchFamily="18" charset="0"/>
                <a:cs typeface="Times New Roman" pitchFamily="18" charset="0"/>
              </a:rPr>
              <a:t>kiện</a:t>
            </a:r>
            <a:r>
              <a:rPr lang="en-US" sz="4000" b="1" dirty="0" smtClean="0">
                <a:solidFill>
                  <a:srgbClr val="00B0F0"/>
                </a:solidFill>
                <a:latin typeface="Times New Roman" pitchFamily="18" charset="0"/>
                <a:cs typeface="Times New Roman" pitchFamily="18" charset="0"/>
              </a:rPr>
              <a:t> </a:t>
            </a:r>
            <a:r>
              <a:rPr lang="en-US" sz="4000" b="1" dirty="0" err="1" smtClean="0">
                <a:solidFill>
                  <a:srgbClr val="00B0F0"/>
                </a:solidFill>
                <a:latin typeface="Times New Roman" pitchFamily="18" charset="0"/>
                <a:cs typeface="Times New Roman" pitchFamily="18" charset="0"/>
              </a:rPr>
              <a:t>về</a:t>
            </a:r>
            <a:r>
              <a:rPr lang="en-US" sz="4000" b="1" dirty="0" smtClean="0">
                <a:solidFill>
                  <a:srgbClr val="00B0F0"/>
                </a:solidFill>
                <a:latin typeface="Times New Roman" pitchFamily="18" charset="0"/>
                <a:cs typeface="Times New Roman" pitchFamily="18" charset="0"/>
              </a:rPr>
              <a:t> </a:t>
            </a:r>
            <a:r>
              <a:rPr lang="en-US" sz="4000" b="1" dirty="0" err="1" smtClean="0">
                <a:solidFill>
                  <a:srgbClr val="00B0F0"/>
                </a:solidFill>
                <a:latin typeface="Times New Roman" pitchFamily="18" charset="0"/>
                <a:cs typeface="Times New Roman" pitchFamily="18" charset="0"/>
              </a:rPr>
              <a:t>cấp</a:t>
            </a:r>
            <a:r>
              <a:rPr lang="en-US" sz="4000" b="1" dirty="0" smtClean="0">
                <a:solidFill>
                  <a:srgbClr val="00B0F0"/>
                </a:solidFill>
                <a:latin typeface="Times New Roman" pitchFamily="18" charset="0"/>
                <a:cs typeface="Times New Roman" pitchFamily="18" charset="0"/>
              </a:rPr>
              <a:t> </a:t>
            </a:r>
            <a:r>
              <a:rPr lang="en-US" sz="4000" b="1" dirty="0" err="1" smtClean="0">
                <a:solidFill>
                  <a:srgbClr val="00B0F0"/>
                </a:solidFill>
                <a:latin typeface="Times New Roman" pitchFamily="18" charset="0"/>
                <a:cs typeface="Times New Roman" pitchFamily="18" charset="0"/>
              </a:rPr>
              <a:t>thoát</a:t>
            </a:r>
            <a:r>
              <a:rPr lang="en-US" sz="4000" b="1" dirty="0" smtClean="0">
                <a:solidFill>
                  <a:srgbClr val="00B0F0"/>
                </a:solidFill>
                <a:latin typeface="Times New Roman" pitchFamily="18" charset="0"/>
                <a:cs typeface="Times New Roman" pitchFamily="18" charset="0"/>
              </a:rPr>
              <a:t> </a:t>
            </a:r>
            <a:r>
              <a:rPr lang="en-US" sz="4000" b="1" dirty="0" err="1" smtClean="0">
                <a:solidFill>
                  <a:srgbClr val="00B0F0"/>
                </a:solidFill>
                <a:latin typeface="Times New Roman" pitchFamily="18" charset="0"/>
                <a:cs typeface="Times New Roman" pitchFamily="18" charset="0"/>
              </a:rPr>
              <a:t>nước</a:t>
            </a:r>
            <a:r>
              <a:rPr lang="en-US" sz="4000" b="1" dirty="0" smtClean="0">
                <a:solidFill>
                  <a:srgbClr val="00B0F0"/>
                </a:solidFill>
                <a:latin typeface="Times New Roman" pitchFamily="18" charset="0"/>
                <a:cs typeface="Times New Roman" pitchFamily="18" charset="0"/>
              </a:rPr>
              <a:t> </a:t>
            </a:r>
            <a:r>
              <a:rPr lang="en-US" sz="4000" b="1" dirty="0" err="1" smtClean="0">
                <a:solidFill>
                  <a:srgbClr val="00B0F0"/>
                </a:solidFill>
                <a:latin typeface="Times New Roman" pitchFamily="18" charset="0"/>
                <a:cs typeface="Times New Roman" pitchFamily="18" charset="0"/>
              </a:rPr>
              <a:t>trong</a:t>
            </a:r>
            <a:r>
              <a:rPr lang="en-US" sz="4000" b="1" dirty="0" smtClean="0">
                <a:solidFill>
                  <a:srgbClr val="00B0F0"/>
                </a:solidFill>
                <a:latin typeface="Times New Roman" pitchFamily="18" charset="0"/>
                <a:cs typeface="Times New Roman" pitchFamily="18" charset="0"/>
              </a:rPr>
              <a:t> </a:t>
            </a:r>
            <a:r>
              <a:rPr lang="en-US" sz="4000" b="1" dirty="0" err="1" smtClean="0">
                <a:solidFill>
                  <a:srgbClr val="00B0F0"/>
                </a:solidFill>
                <a:latin typeface="Times New Roman" pitchFamily="18" charset="0"/>
                <a:cs typeface="Times New Roman" pitchFamily="18" charset="0"/>
              </a:rPr>
              <a:t>trường</a:t>
            </a:r>
            <a:r>
              <a:rPr lang="en-US" sz="4000" b="1" dirty="0" smtClean="0">
                <a:solidFill>
                  <a:srgbClr val="00B0F0"/>
                </a:solidFill>
                <a:latin typeface="Times New Roman" pitchFamily="18" charset="0"/>
                <a:cs typeface="Times New Roman" pitchFamily="18" charset="0"/>
              </a:rPr>
              <a:t> </a:t>
            </a:r>
            <a:r>
              <a:rPr lang="en-US" sz="4000" b="1" dirty="0" err="1" smtClean="0">
                <a:solidFill>
                  <a:srgbClr val="00B0F0"/>
                </a:solidFill>
                <a:latin typeface="Times New Roman" pitchFamily="18" charset="0"/>
                <a:cs typeface="Times New Roman" pitchFamily="18" charset="0"/>
              </a:rPr>
              <a:t>học</a:t>
            </a:r>
            <a:r>
              <a:rPr lang="en-US" sz="4000" b="1" dirty="0" smtClean="0">
                <a:solidFill>
                  <a:srgbClr val="00B0F0"/>
                </a:solidFill>
                <a:latin typeface="Times New Roman" pitchFamily="18" charset="0"/>
                <a:cs typeface="Times New Roman"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8">
                                            <p:txEl>
                                              <p:pRg st="1" end="1"/>
                                            </p:txEl>
                                          </p:spTgt>
                                        </p:tgtEl>
                                        <p:attrNameLst>
                                          <p:attrName>style.visibility</p:attrName>
                                        </p:attrNameLst>
                                      </p:cBhvr>
                                      <p:to>
                                        <p:strVal val="visible"/>
                                      </p:to>
                                    </p:set>
                                    <p:animEffect transition="in" filter="fade">
                                      <p:cBhvr>
                                        <p:cTn id="7" dur="1000"/>
                                        <p:tgtEl>
                                          <p:spTgt spid="4098">
                                            <p:txEl>
                                              <p:pRg st="1" end="1"/>
                                            </p:txEl>
                                          </p:spTgt>
                                        </p:tgtEl>
                                      </p:cBhvr>
                                    </p:animEffect>
                                    <p:anim calcmode="lin" valueType="num">
                                      <p:cBhvr>
                                        <p:cTn id="8" dur="1000" fill="hold"/>
                                        <p:tgtEl>
                                          <p:spTgt spid="409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09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solidFill>
                  <a:srgbClr val="00B0F0"/>
                </a:solidFill>
                <a:latin typeface="Times New Roman" pitchFamily="18" charset="0"/>
                <a:cs typeface="Times New Roman" pitchFamily="18" charset="0"/>
              </a:rPr>
              <a:t>1. </a:t>
            </a:r>
            <a:r>
              <a:rPr lang="en-US" b="1" dirty="0" err="1" smtClean="0">
                <a:solidFill>
                  <a:srgbClr val="00B0F0"/>
                </a:solidFill>
                <a:latin typeface="Times New Roman" pitchFamily="18" charset="0"/>
                <a:cs typeface="Times New Roman" pitchFamily="18" charset="0"/>
              </a:rPr>
              <a:t>Các</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điều</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kiện</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về</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cấp</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thoát</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nước</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trong</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trường</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học</a:t>
            </a:r>
            <a:r>
              <a:rPr lang="en-US" b="1" dirty="0" smtClean="0">
                <a:solidFill>
                  <a:srgbClr val="00B0F0"/>
                </a:solidFill>
                <a:latin typeface="Times New Roman" pitchFamily="18" charset="0"/>
                <a:cs typeface="Times New Roman" pitchFamily="18" charset="0"/>
              </a:rPr>
              <a:t> (1).</a:t>
            </a:r>
            <a:endParaRPr lang="en-US" dirty="0" smtClean="0"/>
          </a:p>
        </p:txBody>
      </p:sp>
      <p:sp>
        <p:nvSpPr>
          <p:cNvPr id="3" name="Content Placeholder 2"/>
          <p:cNvSpPr>
            <a:spLocks noGrp="1"/>
          </p:cNvSpPr>
          <p:nvPr>
            <p:ph idx="1"/>
          </p:nvPr>
        </p:nvSpPr>
        <p:spPr>
          <a:xfrm>
            <a:off x="457200" y="1600200"/>
            <a:ext cx="8229600" cy="4724400"/>
          </a:xfrm>
        </p:spPr>
        <p:txBody>
          <a:bodyPr rtlCol="0">
            <a:normAutofit fontScale="62500" lnSpcReduction="20000"/>
          </a:bodyPr>
          <a:lstStyle/>
          <a:p>
            <a:pPr eaLnBrk="1" fontAlgn="auto" hangingPunct="1">
              <a:spcAft>
                <a:spcPts val="0"/>
              </a:spcAft>
              <a:buFont typeface="Wingdings" pitchFamily="2" charset="2"/>
              <a:buChar char="v"/>
              <a:defRPr/>
            </a:pPr>
            <a:r>
              <a:rPr lang="en-US" sz="4200" dirty="0" err="1" smtClean="0">
                <a:solidFill>
                  <a:schemeClr val="accent6"/>
                </a:solidFill>
              </a:rPr>
              <a:t>Quy</a:t>
            </a:r>
            <a:r>
              <a:rPr lang="en-US" sz="4200" dirty="0" smtClean="0">
                <a:solidFill>
                  <a:schemeClr val="accent6"/>
                </a:solidFill>
              </a:rPr>
              <a:t> </a:t>
            </a:r>
            <a:r>
              <a:rPr lang="en-US" sz="4200" dirty="0" err="1" smtClean="0">
                <a:solidFill>
                  <a:schemeClr val="accent6"/>
                </a:solidFill>
              </a:rPr>
              <a:t>định</a:t>
            </a:r>
            <a:r>
              <a:rPr lang="en-US" sz="4200" dirty="0" smtClean="0">
                <a:solidFill>
                  <a:schemeClr val="accent6"/>
                </a:solidFill>
              </a:rPr>
              <a:t> </a:t>
            </a:r>
            <a:r>
              <a:rPr lang="en-US" sz="4200" dirty="0" err="1" smtClean="0">
                <a:solidFill>
                  <a:schemeClr val="accent6"/>
                </a:solidFill>
              </a:rPr>
              <a:t>tại</a:t>
            </a:r>
            <a:r>
              <a:rPr lang="en-US" sz="4200" dirty="0" smtClean="0">
                <a:solidFill>
                  <a:schemeClr val="accent6"/>
                </a:solidFill>
              </a:rPr>
              <a:t> </a:t>
            </a:r>
            <a:r>
              <a:rPr lang="en-US" sz="4200" dirty="0" err="1" smtClean="0">
                <a:solidFill>
                  <a:schemeClr val="accent6"/>
                </a:solidFill>
              </a:rPr>
              <a:t>khoản</a:t>
            </a:r>
            <a:r>
              <a:rPr lang="en-US" sz="4200" dirty="0" smtClean="0">
                <a:solidFill>
                  <a:schemeClr val="accent6"/>
                </a:solidFill>
              </a:rPr>
              <a:t> 1 </a:t>
            </a:r>
            <a:r>
              <a:rPr lang="en-US" sz="4200" dirty="0" err="1" smtClean="0">
                <a:solidFill>
                  <a:schemeClr val="accent6"/>
                </a:solidFill>
              </a:rPr>
              <a:t>điều</a:t>
            </a:r>
            <a:r>
              <a:rPr lang="en-US" sz="4200" dirty="0" smtClean="0">
                <a:solidFill>
                  <a:schemeClr val="accent6"/>
                </a:solidFill>
              </a:rPr>
              <a:t> 5 </a:t>
            </a:r>
            <a:r>
              <a:rPr lang="en-US" sz="4200" dirty="0" err="1" smtClean="0">
                <a:solidFill>
                  <a:schemeClr val="accent6"/>
                </a:solidFill>
              </a:rPr>
              <a:t>thông</a:t>
            </a:r>
            <a:r>
              <a:rPr lang="en-US" sz="4200" dirty="0" smtClean="0">
                <a:solidFill>
                  <a:schemeClr val="accent6"/>
                </a:solidFill>
              </a:rPr>
              <a:t> </a:t>
            </a:r>
            <a:r>
              <a:rPr lang="en-US" sz="4200" dirty="0" err="1" smtClean="0">
                <a:solidFill>
                  <a:schemeClr val="accent6"/>
                </a:solidFill>
              </a:rPr>
              <a:t>tư</a:t>
            </a:r>
            <a:r>
              <a:rPr lang="en-US" sz="4200" dirty="0" smtClean="0">
                <a:solidFill>
                  <a:schemeClr val="accent6"/>
                </a:solidFill>
              </a:rPr>
              <a:t> </a:t>
            </a:r>
            <a:r>
              <a:rPr lang="en-US" sz="4200" dirty="0" err="1" smtClean="0">
                <a:solidFill>
                  <a:schemeClr val="accent6"/>
                </a:solidFill>
              </a:rPr>
              <a:t>liên</a:t>
            </a:r>
            <a:r>
              <a:rPr lang="en-US" sz="4200" dirty="0" smtClean="0">
                <a:solidFill>
                  <a:schemeClr val="accent6"/>
                </a:solidFill>
              </a:rPr>
              <a:t> </a:t>
            </a:r>
            <a:r>
              <a:rPr lang="en-US" sz="4200" dirty="0" err="1" smtClean="0">
                <a:solidFill>
                  <a:schemeClr val="accent6"/>
                </a:solidFill>
              </a:rPr>
              <a:t>tịch</a:t>
            </a:r>
            <a:r>
              <a:rPr lang="en-US" sz="4200" dirty="0" smtClean="0">
                <a:solidFill>
                  <a:schemeClr val="accent6"/>
                </a:solidFill>
              </a:rPr>
              <a:t> </a:t>
            </a:r>
            <a:r>
              <a:rPr lang="en-US" sz="4200" dirty="0" err="1" smtClean="0">
                <a:solidFill>
                  <a:schemeClr val="accent6"/>
                </a:solidFill>
              </a:rPr>
              <a:t>số</a:t>
            </a:r>
            <a:r>
              <a:rPr lang="en-US" sz="4200" dirty="0" smtClean="0">
                <a:solidFill>
                  <a:schemeClr val="accent6"/>
                </a:solidFill>
              </a:rPr>
              <a:t> 13/2016/TTLT-BYT-BGDĐT.</a:t>
            </a:r>
          </a:p>
          <a:p>
            <a:pPr eaLnBrk="1" fontAlgn="auto" hangingPunct="1">
              <a:spcAft>
                <a:spcPts val="0"/>
              </a:spcAft>
              <a:buFont typeface="Arial" charset="0"/>
              <a:buNone/>
              <a:defRPr/>
            </a:pPr>
            <a:r>
              <a:rPr lang="vi-VN" sz="4200" dirty="0" smtClean="0">
                <a:solidFill>
                  <a:schemeClr val="accent2"/>
                </a:solidFill>
              </a:rPr>
              <a:t>Bảo đảm nước uống, nước sinh hoạt</a:t>
            </a:r>
            <a:r>
              <a:rPr lang="en-US" sz="4200" dirty="0" smtClean="0">
                <a:solidFill>
                  <a:schemeClr val="accent2"/>
                </a:solidFill>
              </a:rPr>
              <a:t>.</a:t>
            </a:r>
          </a:p>
          <a:p>
            <a:pPr eaLnBrk="1" fontAlgn="auto" hangingPunct="1">
              <a:spcAft>
                <a:spcPts val="0"/>
              </a:spcAft>
              <a:defRPr/>
            </a:pPr>
            <a:r>
              <a:rPr lang="en-US" sz="4200" dirty="0" err="1" smtClean="0">
                <a:solidFill>
                  <a:srgbClr val="7030A0"/>
                </a:solidFill>
              </a:rPr>
              <a:t>Số</a:t>
            </a:r>
            <a:r>
              <a:rPr lang="en-US" sz="4200" dirty="0" smtClean="0">
                <a:solidFill>
                  <a:srgbClr val="7030A0"/>
                </a:solidFill>
              </a:rPr>
              <a:t> </a:t>
            </a:r>
            <a:r>
              <a:rPr lang="en-US" sz="4200" dirty="0" err="1" smtClean="0">
                <a:solidFill>
                  <a:srgbClr val="7030A0"/>
                </a:solidFill>
              </a:rPr>
              <a:t>lượng</a:t>
            </a:r>
            <a:r>
              <a:rPr lang="en-US" sz="4200" dirty="0" smtClean="0">
                <a:solidFill>
                  <a:srgbClr val="7030A0"/>
                </a:solidFill>
              </a:rPr>
              <a:t> (</a:t>
            </a:r>
            <a:r>
              <a:rPr lang="en-US" sz="4200" dirty="0" err="1" smtClean="0">
                <a:solidFill>
                  <a:srgbClr val="7030A0"/>
                </a:solidFill>
              </a:rPr>
              <a:t>điểm</a:t>
            </a:r>
            <a:r>
              <a:rPr lang="en-US" sz="4200" dirty="0" smtClean="0">
                <a:solidFill>
                  <a:srgbClr val="7030A0"/>
                </a:solidFill>
              </a:rPr>
              <a:t> a, b, c)</a:t>
            </a:r>
          </a:p>
          <a:p>
            <a:pPr marL="0" indent="457200">
              <a:lnSpc>
                <a:spcPct val="120000"/>
              </a:lnSpc>
              <a:spcBef>
                <a:spcPts val="600"/>
              </a:spcBef>
              <a:spcAft>
                <a:spcPts val="600"/>
              </a:spcAft>
              <a:buFont typeface="Arial" charset="0"/>
              <a:buNone/>
              <a:defRPr/>
            </a:pPr>
            <a:r>
              <a:rPr lang="vi-VN" dirty="0"/>
              <a:t>a) Trường học cung cấp đủ nước uống cho học sinh, tối thiểu 0,5 lít về mùa hè, 0,3 lít về mùa đông cho một học sinh trong một buổi học;</a:t>
            </a:r>
            <a:endParaRPr lang="en-US" dirty="0"/>
          </a:p>
          <a:p>
            <a:pPr marL="0" indent="457200">
              <a:lnSpc>
                <a:spcPct val="120000"/>
              </a:lnSpc>
              <a:spcBef>
                <a:spcPts val="600"/>
              </a:spcBef>
              <a:spcAft>
                <a:spcPts val="600"/>
              </a:spcAft>
              <a:buFont typeface="Arial" charset="0"/>
              <a:buNone/>
              <a:defRPr/>
            </a:pPr>
            <a:r>
              <a:rPr lang="vi-VN" dirty="0" smtClean="0"/>
              <a:t>b</a:t>
            </a:r>
            <a:r>
              <a:rPr lang="vi-VN" dirty="0"/>
              <a:t>) Trường học cung cấp đủ nước sinh hoạt cho học sinh, tối thiểu 4 lít cho một học sinh trong một buổi học; nếu dùng hệ thống cấp nước bằng đường ống thì mỗi vòi sử dụng tối đa cho 200 học sinh trong một buổi học;</a:t>
            </a:r>
            <a:endParaRPr lang="en-US" dirty="0"/>
          </a:p>
          <a:p>
            <a:pPr marL="0" indent="457200">
              <a:lnSpc>
                <a:spcPct val="120000"/>
              </a:lnSpc>
              <a:spcBef>
                <a:spcPts val="600"/>
              </a:spcBef>
              <a:spcAft>
                <a:spcPts val="600"/>
              </a:spcAft>
              <a:buFont typeface="Arial" charset="0"/>
              <a:buNone/>
              <a:defRPr/>
            </a:pPr>
            <a:r>
              <a:rPr lang="vi-VN" dirty="0" smtClean="0"/>
              <a:t>c</a:t>
            </a:r>
            <a:r>
              <a:rPr lang="vi-VN" dirty="0"/>
              <a:t>) Trường học có học sinh nội trú cung cấp đủ nước ăn uống và sinh hoạt, tối thiểu 100 lít cho một học sinh trong 24 giờ;</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solidFill>
                  <a:srgbClr val="00B0F0"/>
                </a:solidFill>
                <a:latin typeface="Times New Roman" pitchFamily="18" charset="0"/>
                <a:cs typeface="Times New Roman" pitchFamily="18" charset="0"/>
              </a:rPr>
              <a:t>1. </a:t>
            </a:r>
            <a:r>
              <a:rPr lang="en-US" b="1" dirty="0" err="1" smtClean="0">
                <a:solidFill>
                  <a:srgbClr val="00B0F0"/>
                </a:solidFill>
                <a:latin typeface="Times New Roman" pitchFamily="18" charset="0"/>
                <a:cs typeface="Times New Roman" pitchFamily="18" charset="0"/>
              </a:rPr>
              <a:t>Các</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điều</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kiện</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về</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cấp</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thoát</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nước</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trong</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trường</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học</a:t>
            </a:r>
            <a:r>
              <a:rPr lang="en-US" b="1" dirty="0" smtClean="0">
                <a:solidFill>
                  <a:srgbClr val="00B0F0"/>
                </a:solidFill>
                <a:latin typeface="Times New Roman" pitchFamily="18" charset="0"/>
                <a:cs typeface="Times New Roman" pitchFamily="18" charset="0"/>
              </a:rPr>
              <a:t> (2).</a:t>
            </a:r>
            <a:endParaRPr lang="en-US" dirty="0" smtClean="0"/>
          </a:p>
        </p:txBody>
      </p:sp>
      <p:sp>
        <p:nvSpPr>
          <p:cNvPr id="3" name="Content Placeholder 2"/>
          <p:cNvSpPr>
            <a:spLocks noGrp="1"/>
          </p:cNvSpPr>
          <p:nvPr>
            <p:ph idx="1"/>
          </p:nvPr>
        </p:nvSpPr>
        <p:spPr>
          <a:xfrm>
            <a:off x="457200" y="1600200"/>
            <a:ext cx="8229600" cy="5029200"/>
          </a:xfrm>
        </p:spPr>
        <p:txBody>
          <a:bodyPr rtlCol="0">
            <a:normAutofit fontScale="55000" lnSpcReduction="20000"/>
          </a:bodyPr>
          <a:lstStyle/>
          <a:p>
            <a:pPr eaLnBrk="1" fontAlgn="auto" hangingPunct="1">
              <a:spcAft>
                <a:spcPts val="0"/>
              </a:spcAft>
              <a:buFont typeface="Wingdings" pitchFamily="2" charset="2"/>
              <a:buChar char="v"/>
              <a:defRPr/>
            </a:pPr>
            <a:r>
              <a:rPr lang="en-US" sz="4700" dirty="0" err="1" smtClean="0">
                <a:solidFill>
                  <a:schemeClr val="accent6"/>
                </a:solidFill>
              </a:rPr>
              <a:t>Quy</a:t>
            </a:r>
            <a:r>
              <a:rPr lang="en-US" sz="4700" dirty="0" smtClean="0">
                <a:solidFill>
                  <a:schemeClr val="accent6"/>
                </a:solidFill>
              </a:rPr>
              <a:t> </a:t>
            </a:r>
            <a:r>
              <a:rPr lang="en-US" sz="4700" dirty="0" err="1" smtClean="0">
                <a:solidFill>
                  <a:schemeClr val="accent6"/>
                </a:solidFill>
              </a:rPr>
              <a:t>định</a:t>
            </a:r>
            <a:r>
              <a:rPr lang="en-US" sz="4700" dirty="0" smtClean="0">
                <a:solidFill>
                  <a:schemeClr val="accent6"/>
                </a:solidFill>
              </a:rPr>
              <a:t> </a:t>
            </a:r>
            <a:r>
              <a:rPr lang="en-US" sz="4700" dirty="0" err="1" smtClean="0">
                <a:solidFill>
                  <a:schemeClr val="accent6"/>
                </a:solidFill>
              </a:rPr>
              <a:t>tại</a:t>
            </a:r>
            <a:r>
              <a:rPr lang="en-US" sz="4700" dirty="0" smtClean="0">
                <a:solidFill>
                  <a:schemeClr val="accent6"/>
                </a:solidFill>
              </a:rPr>
              <a:t> </a:t>
            </a:r>
            <a:r>
              <a:rPr lang="en-US" sz="4700" dirty="0" err="1" smtClean="0">
                <a:solidFill>
                  <a:schemeClr val="accent6"/>
                </a:solidFill>
              </a:rPr>
              <a:t>khoản</a:t>
            </a:r>
            <a:r>
              <a:rPr lang="en-US" sz="4700" dirty="0" smtClean="0">
                <a:solidFill>
                  <a:schemeClr val="accent6"/>
                </a:solidFill>
              </a:rPr>
              <a:t> 1 </a:t>
            </a:r>
            <a:r>
              <a:rPr lang="en-US" sz="4700" dirty="0" err="1" smtClean="0">
                <a:solidFill>
                  <a:schemeClr val="accent6"/>
                </a:solidFill>
              </a:rPr>
              <a:t>điều</a:t>
            </a:r>
            <a:r>
              <a:rPr lang="en-US" sz="4700" dirty="0" smtClean="0">
                <a:solidFill>
                  <a:schemeClr val="accent6"/>
                </a:solidFill>
              </a:rPr>
              <a:t> 5 </a:t>
            </a:r>
            <a:r>
              <a:rPr lang="en-US" sz="4700" dirty="0" err="1" smtClean="0">
                <a:solidFill>
                  <a:schemeClr val="accent6"/>
                </a:solidFill>
              </a:rPr>
              <a:t>thông</a:t>
            </a:r>
            <a:r>
              <a:rPr lang="en-US" sz="4700" dirty="0" smtClean="0">
                <a:solidFill>
                  <a:schemeClr val="accent6"/>
                </a:solidFill>
              </a:rPr>
              <a:t> </a:t>
            </a:r>
            <a:r>
              <a:rPr lang="en-US" sz="4700" dirty="0" err="1" smtClean="0">
                <a:solidFill>
                  <a:schemeClr val="accent6"/>
                </a:solidFill>
              </a:rPr>
              <a:t>tư</a:t>
            </a:r>
            <a:r>
              <a:rPr lang="en-US" sz="4700" dirty="0" smtClean="0">
                <a:solidFill>
                  <a:schemeClr val="accent6"/>
                </a:solidFill>
              </a:rPr>
              <a:t> </a:t>
            </a:r>
            <a:r>
              <a:rPr lang="en-US" sz="4700" dirty="0" err="1" smtClean="0">
                <a:solidFill>
                  <a:schemeClr val="accent6"/>
                </a:solidFill>
              </a:rPr>
              <a:t>liên</a:t>
            </a:r>
            <a:r>
              <a:rPr lang="en-US" sz="4700" dirty="0" smtClean="0">
                <a:solidFill>
                  <a:schemeClr val="accent6"/>
                </a:solidFill>
              </a:rPr>
              <a:t> </a:t>
            </a:r>
            <a:r>
              <a:rPr lang="en-US" sz="4700" dirty="0" err="1" smtClean="0">
                <a:solidFill>
                  <a:schemeClr val="accent6"/>
                </a:solidFill>
              </a:rPr>
              <a:t>tịch</a:t>
            </a:r>
            <a:r>
              <a:rPr lang="en-US" sz="4700" dirty="0" smtClean="0">
                <a:solidFill>
                  <a:schemeClr val="accent6"/>
                </a:solidFill>
              </a:rPr>
              <a:t> </a:t>
            </a:r>
            <a:r>
              <a:rPr lang="en-US" sz="4700" dirty="0" err="1" smtClean="0">
                <a:solidFill>
                  <a:schemeClr val="accent6"/>
                </a:solidFill>
              </a:rPr>
              <a:t>số</a:t>
            </a:r>
            <a:r>
              <a:rPr lang="en-US" sz="4700" dirty="0" smtClean="0">
                <a:solidFill>
                  <a:schemeClr val="accent6"/>
                </a:solidFill>
              </a:rPr>
              <a:t> 13/2016/TTLT-BYT-BGDĐT.</a:t>
            </a:r>
          </a:p>
          <a:p>
            <a:pPr eaLnBrk="1" fontAlgn="auto" hangingPunct="1">
              <a:spcAft>
                <a:spcPts val="0"/>
              </a:spcAft>
              <a:defRPr/>
            </a:pPr>
            <a:r>
              <a:rPr lang="en-US" sz="4700" dirty="0" err="1" smtClean="0">
                <a:solidFill>
                  <a:srgbClr val="FF0000"/>
                </a:solidFill>
              </a:rPr>
              <a:t>Chất</a:t>
            </a:r>
            <a:r>
              <a:rPr lang="en-US" sz="4700" dirty="0" smtClean="0">
                <a:solidFill>
                  <a:srgbClr val="FF0000"/>
                </a:solidFill>
              </a:rPr>
              <a:t> </a:t>
            </a:r>
            <a:r>
              <a:rPr lang="en-US" sz="4700" dirty="0" err="1" smtClean="0">
                <a:solidFill>
                  <a:srgbClr val="FF0000"/>
                </a:solidFill>
              </a:rPr>
              <a:t>lượng</a:t>
            </a:r>
            <a:r>
              <a:rPr lang="en-US" sz="4700" dirty="0" smtClean="0">
                <a:solidFill>
                  <a:srgbClr val="FF0000"/>
                </a:solidFill>
              </a:rPr>
              <a:t> (</a:t>
            </a:r>
            <a:r>
              <a:rPr lang="en-US" sz="4700" dirty="0" err="1" smtClean="0">
                <a:solidFill>
                  <a:srgbClr val="FF0000"/>
                </a:solidFill>
              </a:rPr>
              <a:t>điểm</a:t>
            </a:r>
            <a:r>
              <a:rPr lang="en-US" sz="4700" dirty="0" smtClean="0">
                <a:solidFill>
                  <a:srgbClr val="FF0000"/>
                </a:solidFill>
              </a:rPr>
              <a:t> d).</a:t>
            </a:r>
          </a:p>
          <a:p>
            <a:pPr marL="0" indent="0" eaLnBrk="1" fontAlgn="auto" hangingPunct="1">
              <a:spcAft>
                <a:spcPts val="0"/>
              </a:spcAft>
              <a:buFont typeface="Arial" charset="0"/>
              <a:buNone/>
              <a:defRPr/>
            </a:pPr>
            <a:r>
              <a:rPr lang="vi-VN" sz="3600" dirty="0"/>
              <a:t>d) Các trường học sử dụng nguồn nước từ các cơ sở đủ điều kiện cung cấp nước ăn uống và nước sinh hoạt. Trường hợp trường học tự cung cấp nguồn nước thì chất lượng phải bảo đảm tiêu chuẩn về nước ăn uống theo Quy chuẩn kỹ thuật quốc gia </a:t>
            </a:r>
            <a:r>
              <a:rPr lang="vi-VN" sz="3600" dirty="0">
                <a:solidFill>
                  <a:srgbClr val="FF0000"/>
                </a:solidFill>
              </a:rPr>
              <a:t>(QCVN 01:2009/BYT) </a:t>
            </a:r>
            <a:r>
              <a:rPr lang="vi-VN" sz="3600" dirty="0"/>
              <a:t>ban hành kèm theo Thông tư số 04/2009/TT-BYT ngày 17 tháng 6 năm 2009 của Bộ trưởng Bộ Y tế ban hành quy chuẩn kỹ thuật quốc gia về chất lượng nước ăn uống; về nước khoáng thiên nhiên và nước uống đóng chai theo Quy chuẩn kỹ thuật quốc gia </a:t>
            </a:r>
            <a:r>
              <a:rPr lang="vi-VN" sz="3600" dirty="0">
                <a:solidFill>
                  <a:srgbClr val="FF0000"/>
                </a:solidFill>
              </a:rPr>
              <a:t>(QCVN 6 -1:2010/BYT)</a:t>
            </a:r>
            <a:r>
              <a:rPr lang="vi-VN" sz="3600" dirty="0"/>
              <a:t> ban hành kèm theo Thông tư số 34/2010/TT-BYT ngày 02 tháng 6 năm 2010 của Bộ trưởng Bộ Y tế ban hành quy chuẩn kỹ thuật quốc gia đ</a:t>
            </a:r>
            <a:r>
              <a:rPr lang="en-US" sz="3600" dirty="0"/>
              <a:t>ố</a:t>
            </a:r>
            <a:r>
              <a:rPr lang="vi-VN" sz="3600" dirty="0"/>
              <a:t>i với nước khoáng thiên nhiên và nước uống đóng chai; về nước sinh hoạt theo Quy chuẩn kỹ thuật quốc gia </a:t>
            </a:r>
            <a:r>
              <a:rPr lang="vi-VN" sz="3600" dirty="0">
                <a:solidFill>
                  <a:srgbClr val="FF0000"/>
                </a:solidFill>
              </a:rPr>
              <a:t>(QCVN 02:2009/BYT) </a:t>
            </a:r>
            <a:r>
              <a:rPr lang="vi-VN" sz="3600" dirty="0"/>
              <a:t>ban hành kèm theo Thông tư số 05/2009/TT-BYT ngày 17 tháng 6 năm 2009 của Bộ trưởng Bộ Y tế ban hành quy chuẩn kỹ thuật quốc gia về chất lượng nước sinh hoạt.</a:t>
            </a:r>
            <a:endParaRPr lang="en-US" sz="3600" dirty="0" smtClean="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solidFill>
                  <a:srgbClr val="00B0F0"/>
                </a:solidFill>
                <a:latin typeface="Times New Roman" pitchFamily="18" charset="0"/>
                <a:cs typeface="Times New Roman" pitchFamily="18" charset="0"/>
              </a:rPr>
              <a:t>1. </a:t>
            </a:r>
            <a:r>
              <a:rPr lang="en-US" b="1" dirty="0" err="1" smtClean="0">
                <a:solidFill>
                  <a:srgbClr val="00B0F0"/>
                </a:solidFill>
                <a:latin typeface="Times New Roman" pitchFamily="18" charset="0"/>
                <a:cs typeface="Times New Roman" pitchFamily="18" charset="0"/>
              </a:rPr>
              <a:t>Các</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điều</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kiện</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về</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cấp</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thoát</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nước</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trong</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trường</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học</a:t>
            </a:r>
            <a:r>
              <a:rPr lang="en-US" b="1" dirty="0" smtClean="0">
                <a:solidFill>
                  <a:srgbClr val="00B0F0"/>
                </a:solidFill>
                <a:latin typeface="Times New Roman" pitchFamily="18" charset="0"/>
                <a:cs typeface="Times New Roman" pitchFamily="18" charset="0"/>
              </a:rPr>
              <a:t> (3).</a:t>
            </a:r>
            <a:endParaRPr lang="en-US" dirty="0" smtClean="0"/>
          </a:p>
        </p:txBody>
      </p:sp>
      <p:sp>
        <p:nvSpPr>
          <p:cNvPr id="3" name="Content Placeholder 2"/>
          <p:cNvSpPr>
            <a:spLocks noGrp="1"/>
          </p:cNvSpPr>
          <p:nvPr>
            <p:ph idx="1"/>
          </p:nvPr>
        </p:nvSpPr>
        <p:spPr/>
        <p:txBody>
          <a:bodyPr/>
          <a:lstStyle/>
          <a:p>
            <a:pPr marL="0" indent="0" eaLnBrk="1" hangingPunct="1">
              <a:buFont typeface="Arial" charset="0"/>
              <a:buNone/>
              <a:defRPr/>
            </a:pPr>
            <a:r>
              <a:rPr lang="en-US" altLang="en-US" dirty="0" smtClean="0">
                <a:solidFill>
                  <a:srgbClr val="7030A0"/>
                </a:solidFill>
                <a:latin typeface="Times New Roman" panose="02020603050405020304" pitchFamily="18" charset="0"/>
                <a:cs typeface="Times New Roman" panose="02020603050405020304" pitchFamily="18" charset="0"/>
              </a:rPr>
              <a:t>1.1 </a:t>
            </a:r>
            <a:r>
              <a:rPr lang="en-US" altLang="en-US" dirty="0" err="1" smtClean="0">
                <a:solidFill>
                  <a:srgbClr val="7030A0"/>
                </a:solidFill>
                <a:latin typeface="Times New Roman" panose="02020603050405020304" pitchFamily="18" charset="0"/>
                <a:cs typeface="Times New Roman" panose="02020603050405020304" pitchFamily="18" charset="0"/>
              </a:rPr>
              <a:t>Các</a:t>
            </a:r>
            <a:r>
              <a:rPr lang="en-US" altLang="en-US" dirty="0" smtClean="0">
                <a:solidFill>
                  <a:srgbClr val="7030A0"/>
                </a:solidFill>
                <a:latin typeface="Times New Roman" panose="02020603050405020304" pitchFamily="18" charset="0"/>
                <a:cs typeface="Times New Roman" panose="02020603050405020304" pitchFamily="18" charset="0"/>
              </a:rPr>
              <a:t> </a:t>
            </a:r>
            <a:r>
              <a:rPr lang="en-US" altLang="en-US" dirty="0" err="1" smtClean="0">
                <a:solidFill>
                  <a:srgbClr val="7030A0"/>
                </a:solidFill>
                <a:latin typeface="Times New Roman" panose="02020603050405020304" pitchFamily="18" charset="0"/>
                <a:cs typeface="Times New Roman" panose="02020603050405020304" pitchFamily="18" charset="0"/>
              </a:rPr>
              <a:t>nguồn</a:t>
            </a:r>
            <a:r>
              <a:rPr lang="en-US" altLang="en-US" dirty="0" smtClean="0">
                <a:solidFill>
                  <a:srgbClr val="7030A0"/>
                </a:solidFill>
                <a:latin typeface="Times New Roman" panose="02020603050405020304" pitchFamily="18" charset="0"/>
                <a:cs typeface="Times New Roman" panose="02020603050405020304" pitchFamily="18" charset="0"/>
              </a:rPr>
              <a:t> </a:t>
            </a:r>
            <a:r>
              <a:rPr lang="en-US" altLang="en-US" dirty="0" err="1" smtClean="0">
                <a:solidFill>
                  <a:srgbClr val="7030A0"/>
                </a:solidFill>
                <a:latin typeface="Times New Roman" panose="02020603050405020304" pitchFamily="18" charset="0"/>
                <a:cs typeface="Times New Roman" panose="02020603050405020304" pitchFamily="18" charset="0"/>
              </a:rPr>
              <a:t>nước</a:t>
            </a:r>
            <a:r>
              <a:rPr lang="en-US" altLang="en-US" dirty="0" smtClean="0">
                <a:solidFill>
                  <a:srgbClr val="7030A0"/>
                </a:solidFill>
                <a:latin typeface="Times New Roman" panose="02020603050405020304" pitchFamily="18" charset="0"/>
                <a:cs typeface="Times New Roman" panose="02020603050405020304" pitchFamily="18" charset="0"/>
              </a:rPr>
              <a:t> </a:t>
            </a:r>
            <a:r>
              <a:rPr lang="en-US" altLang="en-US" dirty="0" err="1" smtClean="0">
                <a:solidFill>
                  <a:srgbClr val="7030A0"/>
                </a:solidFill>
                <a:latin typeface="Times New Roman" panose="02020603050405020304" pitchFamily="18" charset="0"/>
                <a:cs typeface="Times New Roman" panose="02020603050405020304" pitchFamily="18" charset="0"/>
              </a:rPr>
              <a:t>sử</a:t>
            </a:r>
            <a:r>
              <a:rPr lang="en-US" altLang="en-US" dirty="0" smtClean="0">
                <a:solidFill>
                  <a:srgbClr val="7030A0"/>
                </a:solidFill>
                <a:latin typeface="Times New Roman" panose="02020603050405020304" pitchFamily="18" charset="0"/>
                <a:cs typeface="Times New Roman" panose="02020603050405020304" pitchFamily="18" charset="0"/>
              </a:rPr>
              <a:t> </a:t>
            </a:r>
            <a:r>
              <a:rPr lang="en-US" altLang="en-US" dirty="0" err="1" smtClean="0">
                <a:solidFill>
                  <a:srgbClr val="7030A0"/>
                </a:solidFill>
                <a:latin typeface="Times New Roman" panose="02020603050405020304" pitchFamily="18" charset="0"/>
                <a:cs typeface="Times New Roman" panose="02020603050405020304" pitchFamily="18" charset="0"/>
              </a:rPr>
              <a:t>dụng</a:t>
            </a:r>
            <a:r>
              <a:rPr lang="en-US" altLang="en-US" dirty="0" smtClean="0">
                <a:solidFill>
                  <a:srgbClr val="7030A0"/>
                </a:solidFill>
                <a:latin typeface="Times New Roman" panose="02020603050405020304" pitchFamily="18" charset="0"/>
                <a:cs typeface="Times New Roman" panose="02020603050405020304" pitchFamily="18" charset="0"/>
              </a:rPr>
              <a:t> </a:t>
            </a:r>
            <a:r>
              <a:rPr lang="en-US" altLang="en-US" dirty="0" err="1" smtClean="0">
                <a:solidFill>
                  <a:srgbClr val="7030A0"/>
                </a:solidFill>
                <a:latin typeface="Times New Roman" panose="02020603050405020304" pitchFamily="18" charset="0"/>
                <a:cs typeface="Times New Roman" panose="02020603050405020304" pitchFamily="18" charset="0"/>
              </a:rPr>
              <a:t>trong</a:t>
            </a:r>
            <a:r>
              <a:rPr lang="en-US" altLang="en-US" dirty="0" smtClean="0">
                <a:solidFill>
                  <a:srgbClr val="7030A0"/>
                </a:solidFill>
                <a:latin typeface="Times New Roman" panose="02020603050405020304" pitchFamily="18" charset="0"/>
                <a:cs typeface="Times New Roman" panose="02020603050405020304" pitchFamily="18" charset="0"/>
              </a:rPr>
              <a:t> </a:t>
            </a:r>
            <a:r>
              <a:rPr lang="en-US" altLang="en-US" dirty="0" err="1" smtClean="0">
                <a:solidFill>
                  <a:srgbClr val="7030A0"/>
                </a:solidFill>
                <a:latin typeface="Times New Roman" panose="02020603050405020304" pitchFamily="18" charset="0"/>
                <a:cs typeface="Times New Roman" panose="02020603050405020304" pitchFamily="18" charset="0"/>
              </a:rPr>
              <a:t>trường</a:t>
            </a:r>
            <a:r>
              <a:rPr lang="en-US" altLang="en-US" dirty="0" smtClean="0">
                <a:solidFill>
                  <a:srgbClr val="7030A0"/>
                </a:solidFill>
                <a:latin typeface="Times New Roman" panose="02020603050405020304" pitchFamily="18" charset="0"/>
                <a:cs typeface="Times New Roman" panose="02020603050405020304" pitchFamily="18" charset="0"/>
              </a:rPr>
              <a:t> </a:t>
            </a:r>
            <a:r>
              <a:rPr lang="en-US" altLang="en-US" dirty="0" err="1" smtClean="0">
                <a:solidFill>
                  <a:srgbClr val="7030A0"/>
                </a:solidFill>
                <a:latin typeface="Times New Roman" panose="02020603050405020304" pitchFamily="18" charset="0"/>
                <a:cs typeface="Times New Roman" panose="02020603050405020304" pitchFamily="18" charset="0"/>
              </a:rPr>
              <a:t>học</a:t>
            </a:r>
            <a:r>
              <a:rPr lang="en-US" altLang="en-US" dirty="0" smtClean="0">
                <a:solidFill>
                  <a:srgbClr val="7030A0"/>
                </a:solidFill>
                <a:latin typeface="Times New Roman" panose="02020603050405020304" pitchFamily="18" charset="0"/>
                <a:cs typeface="Times New Roman" panose="02020603050405020304" pitchFamily="18" charset="0"/>
              </a:rPr>
              <a:t>:</a:t>
            </a:r>
          </a:p>
          <a:p>
            <a:pPr eaLnBrk="1" hangingPunct="1">
              <a:buFont typeface="Wingdings" pitchFamily="2" charset="2"/>
              <a:buChar char="Ø"/>
              <a:defRPr/>
            </a:pPr>
            <a:r>
              <a:rPr lang="en-US" altLang="en-US" dirty="0" err="1" smtClean="0">
                <a:solidFill>
                  <a:schemeClr val="accent2"/>
                </a:solidFill>
              </a:rPr>
              <a:t>Nước</a:t>
            </a:r>
            <a:r>
              <a:rPr lang="en-US" altLang="en-US" dirty="0" smtClean="0">
                <a:solidFill>
                  <a:schemeClr val="accent2"/>
                </a:solidFill>
              </a:rPr>
              <a:t> </a:t>
            </a:r>
            <a:r>
              <a:rPr lang="en-US" altLang="en-US" dirty="0" err="1" smtClean="0">
                <a:solidFill>
                  <a:schemeClr val="accent2"/>
                </a:solidFill>
              </a:rPr>
              <a:t>uống</a:t>
            </a:r>
            <a:r>
              <a:rPr lang="en-US" altLang="en-US" dirty="0" smtClean="0">
                <a:solidFill>
                  <a:schemeClr val="accent2"/>
                </a:solidFill>
              </a:rPr>
              <a:t> </a:t>
            </a:r>
            <a:r>
              <a:rPr lang="en-US" altLang="en-US" dirty="0" err="1" smtClean="0">
                <a:solidFill>
                  <a:schemeClr val="accent2"/>
                </a:solidFill>
              </a:rPr>
              <a:t>trực</a:t>
            </a:r>
            <a:r>
              <a:rPr lang="en-US" altLang="en-US" dirty="0" smtClean="0">
                <a:solidFill>
                  <a:schemeClr val="accent2"/>
                </a:solidFill>
              </a:rPr>
              <a:t> </a:t>
            </a:r>
            <a:r>
              <a:rPr lang="en-US" altLang="en-US" dirty="0" err="1" smtClean="0">
                <a:solidFill>
                  <a:schemeClr val="accent2"/>
                </a:solidFill>
              </a:rPr>
              <a:t>tiếp</a:t>
            </a:r>
            <a:r>
              <a:rPr lang="en-US" altLang="en-US" dirty="0" smtClean="0">
                <a:solidFill>
                  <a:schemeClr val="accent2"/>
                </a:solidFill>
              </a:rPr>
              <a:t>: </a:t>
            </a:r>
            <a:r>
              <a:rPr lang="en-US" altLang="en-US" dirty="0" err="1" smtClean="0">
                <a:solidFill>
                  <a:schemeClr val="accent2"/>
                </a:solidFill>
              </a:rPr>
              <a:t>nước</a:t>
            </a:r>
            <a:r>
              <a:rPr lang="en-US" altLang="en-US" dirty="0" smtClean="0">
                <a:solidFill>
                  <a:schemeClr val="accent2"/>
                </a:solidFill>
              </a:rPr>
              <a:t> </a:t>
            </a:r>
            <a:r>
              <a:rPr lang="en-US" altLang="en-US" dirty="0" err="1" smtClean="0">
                <a:solidFill>
                  <a:schemeClr val="accent2"/>
                </a:solidFill>
              </a:rPr>
              <a:t>đun</a:t>
            </a:r>
            <a:r>
              <a:rPr lang="en-US" altLang="en-US" dirty="0" smtClean="0">
                <a:solidFill>
                  <a:schemeClr val="accent2"/>
                </a:solidFill>
              </a:rPr>
              <a:t> </a:t>
            </a:r>
            <a:r>
              <a:rPr lang="en-US" altLang="en-US" dirty="0" err="1" smtClean="0">
                <a:solidFill>
                  <a:schemeClr val="accent2"/>
                </a:solidFill>
              </a:rPr>
              <a:t>sôi</a:t>
            </a:r>
            <a:r>
              <a:rPr lang="en-US" altLang="en-US" dirty="0" smtClean="0">
                <a:solidFill>
                  <a:schemeClr val="accent2"/>
                </a:solidFill>
              </a:rPr>
              <a:t> </a:t>
            </a:r>
            <a:r>
              <a:rPr lang="en-US" altLang="en-US" dirty="0" err="1" smtClean="0">
                <a:solidFill>
                  <a:schemeClr val="accent2"/>
                </a:solidFill>
              </a:rPr>
              <a:t>để</a:t>
            </a:r>
            <a:r>
              <a:rPr lang="en-US" altLang="en-US" dirty="0" smtClean="0">
                <a:solidFill>
                  <a:schemeClr val="accent2"/>
                </a:solidFill>
              </a:rPr>
              <a:t> </a:t>
            </a:r>
            <a:r>
              <a:rPr lang="en-US" altLang="en-US" dirty="0" err="1" smtClean="0">
                <a:solidFill>
                  <a:schemeClr val="accent2"/>
                </a:solidFill>
              </a:rPr>
              <a:t>nguội</a:t>
            </a:r>
            <a:r>
              <a:rPr lang="en-US" altLang="en-US" dirty="0" smtClean="0">
                <a:solidFill>
                  <a:schemeClr val="accent2"/>
                </a:solidFill>
              </a:rPr>
              <a:t>, </a:t>
            </a:r>
            <a:r>
              <a:rPr lang="en-US" altLang="en-US" dirty="0" err="1" smtClean="0">
                <a:solidFill>
                  <a:schemeClr val="accent2"/>
                </a:solidFill>
              </a:rPr>
              <a:t>nước</a:t>
            </a:r>
            <a:r>
              <a:rPr lang="en-US" altLang="en-US" dirty="0" smtClean="0">
                <a:solidFill>
                  <a:schemeClr val="accent2"/>
                </a:solidFill>
              </a:rPr>
              <a:t> qua </a:t>
            </a:r>
            <a:r>
              <a:rPr lang="en-US" altLang="en-US" dirty="0" err="1" smtClean="0">
                <a:solidFill>
                  <a:schemeClr val="accent2"/>
                </a:solidFill>
              </a:rPr>
              <a:t>hệ</a:t>
            </a:r>
            <a:r>
              <a:rPr lang="en-US" altLang="en-US" dirty="0" smtClean="0">
                <a:solidFill>
                  <a:schemeClr val="accent2"/>
                </a:solidFill>
              </a:rPr>
              <a:t> </a:t>
            </a:r>
            <a:r>
              <a:rPr lang="en-US" altLang="en-US" dirty="0" err="1" smtClean="0">
                <a:solidFill>
                  <a:schemeClr val="accent2"/>
                </a:solidFill>
              </a:rPr>
              <a:t>thống</a:t>
            </a:r>
            <a:r>
              <a:rPr lang="en-US" altLang="en-US" dirty="0" smtClean="0">
                <a:solidFill>
                  <a:schemeClr val="accent2"/>
                </a:solidFill>
              </a:rPr>
              <a:t> </a:t>
            </a:r>
            <a:r>
              <a:rPr lang="en-US" altLang="en-US" dirty="0" err="1" smtClean="0">
                <a:solidFill>
                  <a:schemeClr val="accent2"/>
                </a:solidFill>
              </a:rPr>
              <a:t>máy</a:t>
            </a:r>
            <a:r>
              <a:rPr lang="en-US" altLang="en-US" dirty="0" smtClean="0">
                <a:solidFill>
                  <a:schemeClr val="accent2"/>
                </a:solidFill>
              </a:rPr>
              <a:t> </a:t>
            </a:r>
            <a:r>
              <a:rPr lang="en-US" altLang="en-US" dirty="0" err="1" smtClean="0">
                <a:solidFill>
                  <a:schemeClr val="accent2"/>
                </a:solidFill>
              </a:rPr>
              <a:t>lọc</a:t>
            </a:r>
            <a:r>
              <a:rPr lang="en-US" altLang="en-US" dirty="0" smtClean="0">
                <a:solidFill>
                  <a:schemeClr val="accent2"/>
                </a:solidFill>
              </a:rPr>
              <a:t> </a:t>
            </a:r>
            <a:r>
              <a:rPr lang="en-US" altLang="en-US" dirty="0" err="1" smtClean="0">
                <a:solidFill>
                  <a:schemeClr val="accent2"/>
                </a:solidFill>
              </a:rPr>
              <a:t>nước</a:t>
            </a:r>
            <a:r>
              <a:rPr lang="en-US" altLang="en-US" dirty="0" smtClean="0">
                <a:solidFill>
                  <a:schemeClr val="accent2"/>
                </a:solidFill>
              </a:rPr>
              <a:t>, </a:t>
            </a:r>
            <a:r>
              <a:rPr lang="en-US" altLang="en-US" dirty="0" err="1" smtClean="0">
                <a:solidFill>
                  <a:schemeClr val="accent2"/>
                </a:solidFill>
              </a:rPr>
              <a:t>nước</a:t>
            </a:r>
            <a:r>
              <a:rPr lang="en-US" altLang="en-US" dirty="0" smtClean="0">
                <a:solidFill>
                  <a:schemeClr val="accent2"/>
                </a:solidFill>
              </a:rPr>
              <a:t> </a:t>
            </a:r>
            <a:r>
              <a:rPr lang="en-US" altLang="en-US" dirty="0" err="1" smtClean="0">
                <a:solidFill>
                  <a:schemeClr val="accent2"/>
                </a:solidFill>
              </a:rPr>
              <a:t>đóng</a:t>
            </a:r>
            <a:r>
              <a:rPr lang="en-US" altLang="en-US" dirty="0" smtClean="0">
                <a:solidFill>
                  <a:schemeClr val="accent2"/>
                </a:solidFill>
              </a:rPr>
              <a:t> </a:t>
            </a:r>
            <a:r>
              <a:rPr lang="en-US" altLang="en-US" dirty="0" err="1" smtClean="0">
                <a:solidFill>
                  <a:schemeClr val="accent2"/>
                </a:solidFill>
              </a:rPr>
              <a:t>bình</a:t>
            </a:r>
            <a:r>
              <a:rPr lang="en-US" altLang="en-US" dirty="0">
                <a:solidFill>
                  <a:schemeClr val="accent2"/>
                </a:solidFill>
              </a:rPr>
              <a:t>.</a:t>
            </a:r>
            <a:endParaRPr lang="en-US" altLang="en-US" dirty="0" smtClean="0">
              <a:solidFill>
                <a:schemeClr val="accent2"/>
              </a:solidFill>
            </a:endParaRPr>
          </a:p>
          <a:p>
            <a:pPr eaLnBrk="1" hangingPunct="1">
              <a:buFont typeface="Wingdings" pitchFamily="2" charset="2"/>
              <a:buChar char="Ø"/>
              <a:defRPr/>
            </a:pPr>
            <a:r>
              <a:rPr lang="en-US" altLang="en-US" dirty="0" err="1" smtClean="0">
                <a:solidFill>
                  <a:srgbClr val="00B0F0"/>
                </a:solidFill>
              </a:rPr>
              <a:t>Nước</a:t>
            </a:r>
            <a:r>
              <a:rPr lang="en-US" altLang="en-US" dirty="0" smtClean="0">
                <a:solidFill>
                  <a:srgbClr val="00B0F0"/>
                </a:solidFill>
              </a:rPr>
              <a:t> </a:t>
            </a:r>
            <a:r>
              <a:rPr lang="en-US" altLang="en-US" dirty="0" err="1" smtClean="0">
                <a:solidFill>
                  <a:srgbClr val="00B0F0"/>
                </a:solidFill>
              </a:rPr>
              <a:t>sinh</a:t>
            </a:r>
            <a:r>
              <a:rPr lang="en-US" altLang="en-US" dirty="0" smtClean="0">
                <a:solidFill>
                  <a:srgbClr val="00B0F0"/>
                </a:solidFill>
              </a:rPr>
              <a:t> </a:t>
            </a:r>
            <a:r>
              <a:rPr lang="en-US" altLang="en-US" dirty="0" err="1" smtClean="0">
                <a:solidFill>
                  <a:srgbClr val="00B0F0"/>
                </a:solidFill>
              </a:rPr>
              <a:t>hoạt</a:t>
            </a:r>
            <a:r>
              <a:rPr lang="en-US" altLang="en-US" dirty="0" smtClean="0">
                <a:solidFill>
                  <a:srgbClr val="00B0F0"/>
                </a:solidFill>
              </a:rPr>
              <a:t>: </a:t>
            </a:r>
            <a:r>
              <a:rPr lang="en-US" altLang="en-US" dirty="0" err="1" smtClean="0">
                <a:solidFill>
                  <a:srgbClr val="00B0F0"/>
                </a:solidFill>
              </a:rPr>
              <a:t>sử</a:t>
            </a:r>
            <a:r>
              <a:rPr lang="en-US" altLang="en-US" dirty="0" smtClean="0">
                <a:solidFill>
                  <a:srgbClr val="00B0F0"/>
                </a:solidFill>
              </a:rPr>
              <a:t> </a:t>
            </a:r>
            <a:r>
              <a:rPr lang="en-US" altLang="en-US" dirty="0" err="1" smtClean="0">
                <a:solidFill>
                  <a:srgbClr val="00B0F0"/>
                </a:solidFill>
              </a:rPr>
              <a:t>dụng</a:t>
            </a:r>
            <a:r>
              <a:rPr lang="en-US" altLang="en-US" dirty="0" smtClean="0">
                <a:solidFill>
                  <a:srgbClr val="00B0F0"/>
                </a:solidFill>
              </a:rPr>
              <a:t> </a:t>
            </a:r>
            <a:r>
              <a:rPr lang="en-US" altLang="en-US" dirty="0" err="1" smtClean="0">
                <a:solidFill>
                  <a:srgbClr val="00B0F0"/>
                </a:solidFill>
              </a:rPr>
              <a:t>trong</a:t>
            </a:r>
            <a:r>
              <a:rPr lang="en-US" altLang="en-US" dirty="0" smtClean="0">
                <a:solidFill>
                  <a:srgbClr val="00B0F0"/>
                </a:solidFill>
              </a:rPr>
              <a:t> </a:t>
            </a:r>
            <a:r>
              <a:rPr lang="en-US" altLang="en-US" dirty="0" err="1" smtClean="0">
                <a:solidFill>
                  <a:srgbClr val="00B0F0"/>
                </a:solidFill>
              </a:rPr>
              <a:t>nhà</a:t>
            </a:r>
            <a:r>
              <a:rPr lang="en-US" altLang="en-US" dirty="0" smtClean="0">
                <a:solidFill>
                  <a:srgbClr val="00B0F0"/>
                </a:solidFill>
              </a:rPr>
              <a:t> </a:t>
            </a:r>
            <a:r>
              <a:rPr lang="en-US" altLang="en-US" dirty="0" err="1" smtClean="0">
                <a:solidFill>
                  <a:srgbClr val="00B0F0"/>
                </a:solidFill>
              </a:rPr>
              <a:t>vệ</a:t>
            </a:r>
            <a:r>
              <a:rPr lang="en-US" altLang="en-US" dirty="0" smtClean="0">
                <a:solidFill>
                  <a:srgbClr val="00B0F0"/>
                </a:solidFill>
              </a:rPr>
              <a:t> </a:t>
            </a:r>
            <a:r>
              <a:rPr lang="en-US" altLang="en-US" dirty="0" err="1" smtClean="0">
                <a:solidFill>
                  <a:srgbClr val="00B0F0"/>
                </a:solidFill>
              </a:rPr>
              <a:t>sinh</a:t>
            </a:r>
            <a:r>
              <a:rPr lang="en-US" altLang="en-US" dirty="0" smtClean="0">
                <a:solidFill>
                  <a:srgbClr val="00B0F0"/>
                </a:solidFill>
              </a:rPr>
              <a:t>, </a:t>
            </a:r>
            <a:r>
              <a:rPr lang="en-US" altLang="en-US" dirty="0" err="1" smtClean="0">
                <a:solidFill>
                  <a:srgbClr val="00B0F0"/>
                </a:solidFill>
              </a:rPr>
              <a:t>vòi</a:t>
            </a:r>
            <a:r>
              <a:rPr lang="en-US" altLang="en-US" dirty="0" smtClean="0">
                <a:solidFill>
                  <a:srgbClr val="00B0F0"/>
                </a:solidFill>
              </a:rPr>
              <a:t> </a:t>
            </a:r>
            <a:r>
              <a:rPr lang="en-US" altLang="en-US" dirty="0" err="1" smtClean="0">
                <a:solidFill>
                  <a:srgbClr val="00B0F0"/>
                </a:solidFill>
              </a:rPr>
              <a:t>nước</a:t>
            </a:r>
            <a:r>
              <a:rPr lang="en-US" altLang="en-US" dirty="0" smtClean="0">
                <a:solidFill>
                  <a:srgbClr val="00B0F0"/>
                </a:solidFill>
              </a:rPr>
              <a:t> </a:t>
            </a:r>
            <a:r>
              <a:rPr lang="en-US" altLang="en-US" dirty="0" err="1" smtClean="0">
                <a:solidFill>
                  <a:srgbClr val="00B0F0"/>
                </a:solidFill>
              </a:rPr>
              <a:t>rửa</a:t>
            </a:r>
            <a:r>
              <a:rPr lang="en-US" altLang="en-US" dirty="0" smtClean="0">
                <a:solidFill>
                  <a:srgbClr val="00B0F0"/>
                </a:solidFill>
              </a:rPr>
              <a:t> </a:t>
            </a:r>
            <a:r>
              <a:rPr lang="en-US" altLang="en-US" dirty="0" err="1" smtClean="0">
                <a:solidFill>
                  <a:srgbClr val="00B0F0"/>
                </a:solidFill>
              </a:rPr>
              <a:t>tay</a:t>
            </a:r>
            <a:r>
              <a:rPr lang="en-US" altLang="en-US" dirty="0" smtClean="0">
                <a:solidFill>
                  <a:srgbClr val="00B0F0"/>
                </a:solidFill>
              </a:rPr>
              <a:t>, </a:t>
            </a:r>
            <a:r>
              <a:rPr lang="en-US" altLang="en-US" dirty="0" err="1" smtClean="0">
                <a:solidFill>
                  <a:srgbClr val="00B0F0"/>
                </a:solidFill>
              </a:rPr>
              <a:t>tưới</a:t>
            </a:r>
            <a:r>
              <a:rPr lang="en-US" altLang="en-US" dirty="0" smtClean="0">
                <a:solidFill>
                  <a:srgbClr val="00B0F0"/>
                </a:solidFill>
              </a:rPr>
              <a:t> </a:t>
            </a:r>
            <a:r>
              <a:rPr lang="en-US" altLang="en-US" dirty="0" err="1" smtClean="0">
                <a:solidFill>
                  <a:srgbClr val="00B0F0"/>
                </a:solidFill>
              </a:rPr>
              <a:t>cây</a:t>
            </a:r>
            <a:r>
              <a:rPr lang="en-US" altLang="en-US" dirty="0" smtClean="0">
                <a:solidFill>
                  <a:srgbClr val="00B0F0"/>
                </a:solidFill>
              </a:rPr>
              <a:t>.</a:t>
            </a:r>
          </a:p>
          <a:p>
            <a:pPr eaLnBrk="1" hangingPunct="1">
              <a:buFont typeface="Wingdings" pitchFamily="2" charset="2"/>
              <a:buChar char="Ø"/>
              <a:defRPr/>
            </a:pPr>
            <a:r>
              <a:rPr lang="en-US" altLang="en-US" dirty="0" err="1" smtClean="0">
                <a:solidFill>
                  <a:srgbClr val="C00000"/>
                </a:solidFill>
              </a:rPr>
              <a:t>Nước</a:t>
            </a:r>
            <a:r>
              <a:rPr lang="en-US" altLang="en-US" dirty="0" smtClean="0">
                <a:solidFill>
                  <a:srgbClr val="C00000"/>
                </a:solidFill>
              </a:rPr>
              <a:t> </a:t>
            </a:r>
            <a:r>
              <a:rPr lang="en-US" altLang="en-US" dirty="0" err="1" smtClean="0">
                <a:solidFill>
                  <a:srgbClr val="C00000"/>
                </a:solidFill>
              </a:rPr>
              <a:t>chế</a:t>
            </a:r>
            <a:r>
              <a:rPr lang="en-US" altLang="en-US" dirty="0" smtClean="0">
                <a:solidFill>
                  <a:srgbClr val="C00000"/>
                </a:solidFill>
              </a:rPr>
              <a:t> </a:t>
            </a:r>
            <a:r>
              <a:rPr lang="en-US" altLang="en-US" dirty="0" err="1" smtClean="0">
                <a:solidFill>
                  <a:srgbClr val="C00000"/>
                </a:solidFill>
              </a:rPr>
              <a:t>biến</a:t>
            </a:r>
            <a:r>
              <a:rPr lang="en-US" altLang="en-US" dirty="0" smtClean="0">
                <a:solidFill>
                  <a:srgbClr val="C00000"/>
                </a:solidFill>
              </a:rPr>
              <a:t> </a:t>
            </a:r>
            <a:r>
              <a:rPr lang="en-US" altLang="en-US" dirty="0" err="1" smtClean="0">
                <a:solidFill>
                  <a:srgbClr val="C00000"/>
                </a:solidFill>
              </a:rPr>
              <a:t>thực</a:t>
            </a:r>
            <a:r>
              <a:rPr lang="en-US" altLang="en-US" dirty="0" smtClean="0">
                <a:solidFill>
                  <a:srgbClr val="C00000"/>
                </a:solidFill>
              </a:rPr>
              <a:t> </a:t>
            </a:r>
            <a:r>
              <a:rPr lang="en-US" altLang="en-US" dirty="0" err="1" smtClean="0">
                <a:solidFill>
                  <a:srgbClr val="C00000"/>
                </a:solidFill>
              </a:rPr>
              <a:t>phẩm</a:t>
            </a:r>
            <a:r>
              <a:rPr lang="en-US" altLang="en-US" dirty="0" smtClean="0">
                <a:solidFill>
                  <a:srgbClr val="C00000"/>
                </a:solidFill>
              </a:rPr>
              <a:t>: </a:t>
            </a:r>
            <a:r>
              <a:rPr lang="en-US" altLang="en-US" dirty="0" err="1" smtClean="0">
                <a:solidFill>
                  <a:srgbClr val="C00000"/>
                </a:solidFill>
              </a:rPr>
              <a:t>sử</a:t>
            </a:r>
            <a:r>
              <a:rPr lang="en-US" altLang="en-US" dirty="0" smtClean="0">
                <a:solidFill>
                  <a:srgbClr val="C00000"/>
                </a:solidFill>
              </a:rPr>
              <a:t> </a:t>
            </a:r>
            <a:r>
              <a:rPr lang="en-US" altLang="en-US" dirty="0" err="1" smtClean="0">
                <a:solidFill>
                  <a:srgbClr val="C00000"/>
                </a:solidFill>
              </a:rPr>
              <a:t>dụng</a:t>
            </a:r>
            <a:r>
              <a:rPr lang="en-US" altLang="en-US" dirty="0" smtClean="0">
                <a:solidFill>
                  <a:srgbClr val="C00000"/>
                </a:solidFill>
              </a:rPr>
              <a:t> </a:t>
            </a:r>
            <a:r>
              <a:rPr lang="en-US" altLang="en-US" dirty="0" err="1" smtClean="0">
                <a:solidFill>
                  <a:srgbClr val="C00000"/>
                </a:solidFill>
              </a:rPr>
              <a:t>trong</a:t>
            </a:r>
            <a:r>
              <a:rPr lang="en-US" altLang="en-US" dirty="0" smtClean="0">
                <a:solidFill>
                  <a:srgbClr val="C00000"/>
                </a:solidFill>
              </a:rPr>
              <a:t> </a:t>
            </a:r>
            <a:r>
              <a:rPr lang="en-US" altLang="en-US" dirty="0" err="1" smtClean="0">
                <a:solidFill>
                  <a:srgbClr val="C00000"/>
                </a:solidFill>
              </a:rPr>
              <a:t>căn</a:t>
            </a:r>
            <a:r>
              <a:rPr lang="en-US" altLang="en-US" dirty="0" smtClean="0">
                <a:solidFill>
                  <a:srgbClr val="C00000"/>
                </a:solidFill>
              </a:rPr>
              <a:t> tin, </a:t>
            </a:r>
            <a:r>
              <a:rPr lang="en-US" altLang="en-US" dirty="0" err="1" smtClean="0">
                <a:solidFill>
                  <a:srgbClr val="C00000"/>
                </a:solidFill>
              </a:rPr>
              <a:t>bếp</a:t>
            </a:r>
            <a:r>
              <a:rPr lang="en-US" altLang="en-US" dirty="0" smtClean="0">
                <a:solidFill>
                  <a:srgbClr val="C00000"/>
                </a:solidFill>
              </a:rPr>
              <a:t> </a:t>
            </a:r>
            <a:r>
              <a:rPr lang="en-US" altLang="en-US" dirty="0" err="1" smtClean="0">
                <a:solidFill>
                  <a:srgbClr val="C00000"/>
                </a:solidFill>
              </a:rPr>
              <a:t>ăn</a:t>
            </a:r>
            <a:r>
              <a:rPr lang="en-US" altLang="en-US" dirty="0" smtClean="0">
                <a:solidFill>
                  <a:srgbClr val="C00000"/>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rtlCol="0">
            <a:normAutofit fontScale="70000" lnSpcReduction="20000"/>
          </a:bodyPr>
          <a:lstStyle/>
          <a:p>
            <a:pPr marL="0" indent="0" eaLnBrk="1" fontAlgn="auto" hangingPunct="1">
              <a:lnSpc>
                <a:spcPct val="120000"/>
              </a:lnSpc>
              <a:spcAft>
                <a:spcPts val="0"/>
              </a:spcAft>
              <a:buFont typeface="Arial" charset="0"/>
              <a:buNone/>
              <a:defRPr/>
            </a:pPr>
            <a:r>
              <a:rPr lang="en-US" altLang="en-US" sz="3400" b="1" dirty="0" smtClean="0">
                <a:solidFill>
                  <a:srgbClr val="00B050"/>
                </a:solidFill>
                <a:latin typeface="Times New Roman" pitchFamily="18" charset="0"/>
                <a:cs typeface="Times New Roman" pitchFamily="18" charset="0"/>
              </a:rPr>
              <a:t>1.2 </a:t>
            </a:r>
            <a:r>
              <a:rPr lang="en-US" altLang="en-US" sz="3400" b="1" dirty="0" err="1" smtClean="0">
                <a:solidFill>
                  <a:srgbClr val="00B050"/>
                </a:solidFill>
                <a:latin typeface="Times New Roman" pitchFamily="18" charset="0"/>
                <a:cs typeface="Times New Roman" pitchFamily="18" charset="0"/>
              </a:rPr>
              <a:t>Chế</a:t>
            </a:r>
            <a:r>
              <a:rPr lang="en-US" altLang="en-US" sz="3400" b="1" dirty="0" smtClean="0">
                <a:solidFill>
                  <a:srgbClr val="00B050"/>
                </a:solidFill>
                <a:latin typeface="Times New Roman" pitchFamily="18" charset="0"/>
                <a:cs typeface="Times New Roman" pitchFamily="18" charset="0"/>
              </a:rPr>
              <a:t> </a:t>
            </a:r>
            <a:r>
              <a:rPr lang="en-US" altLang="en-US" sz="3400" b="1" dirty="0" err="1">
                <a:solidFill>
                  <a:srgbClr val="00B050"/>
                </a:solidFill>
                <a:latin typeface="Times New Roman" pitchFamily="18" charset="0"/>
                <a:cs typeface="Times New Roman" pitchFamily="18" charset="0"/>
              </a:rPr>
              <a:t>độ</a:t>
            </a:r>
            <a:r>
              <a:rPr lang="en-US" altLang="en-US" sz="3400" b="1" dirty="0">
                <a:solidFill>
                  <a:srgbClr val="00B050"/>
                </a:solidFill>
                <a:latin typeface="Times New Roman" pitchFamily="18" charset="0"/>
                <a:cs typeface="Times New Roman" pitchFamily="18" charset="0"/>
              </a:rPr>
              <a:t> </a:t>
            </a:r>
            <a:r>
              <a:rPr lang="en-US" altLang="en-US" sz="3400" b="1" dirty="0" err="1">
                <a:solidFill>
                  <a:srgbClr val="00B050"/>
                </a:solidFill>
                <a:latin typeface="Times New Roman" pitchFamily="18" charset="0"/>
                <a:cs typeface="Times New Roman" pitchFamily="18" charset="0"/>
              </a:rPr>
              <a:t>giám</a:t>
            </a:r>
            <a:r>
              <a:rPr lang="en-US" altLang="en-US" sz="3400" b="1" dirty="0">
                <a:solidFill>
                  <a:srgbClr val="00B050"/>
                </a:solidFill>
                <a:latin typeface="Times New Roman" pitchFamily="18" charset="0"/>
                <a:cs typeface="Times New Roman" pitchFamily="18" charset="0"/>
              </a:rPr>
              <a:t> </a:t>
            </a:r>
            <a:r>
              <a:rPr lang="en-US" altLang="en-US" sz="3400" b="1" dirty="0" err="1">
                <a:solidFill>
                  <a:srgbClr val="00B050"/>
                </a:solidFill>
                <a:latin typeface="Times New Roman" pitchFamily="18" charset="0"/>
                <a:cs typeface="Times New Roman" pitchFamily="18" charset="0"/>
              </a:rPr>
              <a:t>sát</a:t>
            </a:r>
            <a:r>
              <a:rPr lang="en-US" altLang="en-US" sz="3400" b="1" dirty="0">
                <a:solidFill>
                  <a:srgbClr val="00B050"/>
                </a:solidFill>
                <a:latin typeface="Times New Roman" pitchFamily="18" charset="0"/>
                <a:cs typeface="Times New Roman" pitchFamily="18" charset="0"/>
              </a:rPr>
              <a:t> </a:t>
            </a:r>
            <a:r>
              <a:rPr lang="en-US" altLang="en-US" sz="3400" b="1" dirty="0" err="1">
                <a:solidFill>
                  <a:srgbClr val="00B050"/>
                </a:solidFill>
                <a:latin typeface="Times New Roman" pitchFamily="18" charset="0"/>
                <a:cs typeface="Times New Roman" pitchFamily="18" charset="0"/>
              </a:rPr>
              <a:t>nước</a:t>
            </a:r>
            <a:r>
              <a:rPr lang="en-US" altLang="en-US" sz="3400" b="1" dirty="0">
                <a:solidFill>
                  <a:srgbClr val="00B050"/>
                </a:solidFill>
                <a:latin typeface="Times New Roman" pitchFamily="18" charset="0"/>
                <a:cs typeface="Times New Roman" pitchFamily="18" charset="0"/>
              </a:rPr>
              <a:t> </a:t>
            </a:r>
            <a:r>
              <a:rPr lang="en-US" altLang="en-US" sz="3400" b="1" dirty="0" err="1">
                <a:solidFill>
                  <a:srgbClr val="00B050"/>
                </a:solidFill>
                <a:latin typeface="Times New Roman" pitchFamily="18" charset="0"/>
                <a:cs typeface="Times New Roman" pitchFamily="18" charset="0"/>
              </a:rPr>
              <a:t>trong</a:t>
            </a:r>
            <a:r>
              <a:rPr lang="en-US" altLang="en-US" sz="3400" b="1" dirty="0">
                <a:solidFill>
                  <a:srgbClr val="00B050"/>
                </a:solidFill>
                <a:latin typeface="Times New Roman" pitchFamily="18" charset="0"/>
                <a:cs typeface="Times New Roman" pitchFamily="18" charset="0"/>
              </a:rPr>
              <a:t> </a:t>
            </a:r>
            <a:r>
              <a:rPr lang="en-US" altLang="en-US" sz="3400" b="1" dirty="0" err="1">
                <a:solidFill>
                  <a:srgbClr val="00B050"/>
                </a:solidFill>
                <a:latin typeface="Times New Roman" pitchFamily="18" charset="0"/>
                <a:cs typeface="Times New Roman" pitchFamily="18" charset="0"/>
              </a:rPr>
              <a:t>trường</a:t>
            </a:r>
            <a:r>
              <a:rPr lang="en-US" altLang="en-US" sz="3400" b="1" dirty="0">
                <a:solidFill>
                  <a:srgbClr val="00B050"/>
                </a:solidFill>
                <a:latin typeface="Times New Roman" pitchFamily="18" charset="0"/>
                <a:cs typeface="Times New Roman" pitchFamily="18" charset="0"/>
              </a:rPr>
              <a:t> </a:t>
            </a:r>
            <a:r>
              <a:rPr lang="en-US" altLang="en-US" sz="3400" b="1" dirty="0" err="1">
                <a:solidFill>
                  <a:srgbClr val="00B050"/>
                </a:solidFill>
                <a:latin typeface="Times New Roman" pitchFamily="18" charset="0"/>
                <a:cs typeface="Times New Roman" pitchFamily="18" charset="0"/>
              </a:rPr>
              <a:t>học</a:t>
            </a:r>
            <a:r>
              <a:rPr lang="en-US" altLang="en-US" sz="3400" b="1" dirty="0" smtClean="0">
                <a:solidFill>
                  <a:srgbClr val="00B050"/>
                </a:solidFill>
                <a:latin typeface="Times New Roman" pitchFamily="18" charset="0"/>
                <a:cs typeface="Times New Roman" pitchFamily="18" charset="0"/>
              </a:rPr>
              <a:t>.</a:t>
            </a:r>
          </a:p>
          <a:p>
            <a:pPr marL="0" indent="0" eaLnBrk="1" fontAlgn="auto" hangingPunct="1">
              <a:lnSpc>
                <a:spcPct val="120000"/>
              </a:lnSpc>
              <a:spcAft>
                <a:spcPts val="0"/>
              </a:spcAft>
              <a:buFont typeface="Arial" charset="0"/>
              <a:buNone/>
              <a:defRPr/>
            </a:pPr>
            <a:r>
              <a:rPr lang="en-US" sz="3400" dirty="0" smtClean="0">
                <a:solidFill>
                  <a:schemeClr val="accent6"/>
                </a:solidFill>
                <a:latin typeface="Times New Roman" pitchFamily="18" charset="0"/>
                <a:cs typeface="Times New Roman" pitchFamily="18" charset="0"/>
              </a:rPr>
              <a:t>a. </a:t>
            </a:r>
            <a:r>
              <a:rPr lang="vi-VN" sz="3400" dirty="0" smtClean="0">
                <a:solidFill>
                  <a:schemeClr val="accent6"/>
                </a:solidFill>
                <a:latin typeface="Times New Roman" pitchFamily="18" charset="0"/>
                <a:cs typeface="Times New Roman" pitchFamily="18" charset="0"/>
              </a:rPr>
              <a:t>N</a:t>
            </a:r>
            <a:r>
              <a:rPr lang="en-US" sz="3400" dirty="0" err="1" smtClean="0">
                <a:solidFill>
                  <a:schemeClr val="accent6"/>
                </a:solidFill>
                <a:latin typeface="Times New Roman" pitchFamily="18" charset="0"/>
                <a:cs typeface="Times New Roman" pitchFamily="18" charset="0"/>
              </a:rPr>
              <a:t>ước</a:t>
            </a:r>
            <a:r>
              <a:rPr lang="en-US" sz="3400" dirty="0" smtClean="0">
                <a:solidFill>
                  <a:schemeClr val="accent6"/>
                </a:solidFill>
                <a:latin typeface="Times New Roman" pitchFamily="18" charset="0"/>
                <a:cs typeface="Times New Roman" pitchFamily="18" charset="0"/>
              </a:rPr>
              <a:t> </a:t>
            </a:r>
            <a:r>
              <a:rPr lang="en-US" sz="3400" dirty="0" err="1" smtClean="0">
                <a:solidFill>
                  <a:schemeClr val="accent6"/>
                </a:solidFill>
                <a:latin typeface="Times New Roman" pitchFamily="18" charset="0"/>
                <a:cs typeface="Times New Roman" pitchFamily="18" charset="0"/>
              </a:rPr>
              <a:t>uống</a:t>
            </a:r>
            <a:r>
              <a:rPr lang="en-US" sz="3400" dirty="0" smtClean="0">
                <a:solidFill>
                  <a:schemeClr val="accent6"/>
                </a:solidFill>
                <a:latin typeface="Times New Roman" pitchFamily="18" charset="0"/>
                <a:cs typeface="Times New Roman" pitchFamily="18" charset="0"/>
              </a:rPr>
              <a:t> </a:t>
            </a:r>
            <a:r>
              <a:rPr lang="en-US" sz="3400" dirty="0" err="1" smtClean="0">
                <a:solidFill>
                  <a:schemeClr val="accent6"/>
                </a:solidFill>
                <a:latin typeface="Times New Roman" pitchFamily="18" charset="0"/>
                <a:cs typeface="Times New Roman" pitchFamily="18" charset="0"/>
              </a:rPr>
              <a:t>trực</a:t>
            </a:r>
            <a:r>
              <a:rPr lang="en-US" sz="3400" dirty="0" smtClean="0">
                <a:solidFill>
                  <a:schemeClr val="accent6"/>
                </a:solidFill>
                <a:latin typeface="Times New Roman" pitchFamily="18" charset="0"/>
                <a:cs typeface="Times New Roman" pitchFamily="18" charset="0"/>
              </a:rPr>
              <a:t> </a:t>
            </a:r>
            <a:r>
              <a:rPr lang="en-US" sz="3400" dirty="0" err="1" smtClean="0">
                <a:solidFill>
                  <a:schemeClr val="accent6"/>
                </a:solidFill>
                <a:latin typeface="Times New Roman" pitchFamily="18" charset="0"/>
                <a:cs typeface="Times New Roman" pitchFamily="18" charset="0"/>
              </a:rPr>
              <a:t>tiếp</a:t>
            </a:r>
            <a:r>
              <a:rPr lang="en-US" sz="3400" dirty="0" smtClean="0">
                <a:solidFill>
                  <a:schemeClr val="accent6"/>
                </a:solidFill>
                <a:latin typeface="Times New Roman" pitchFamily="18" charset="0"/>
                <a:cs typeface="Times New Roman" pitchFamily="18" charset="0"/>
              </a:rPr>
              <a:t>:</a:t>
            </a:r>
            <a:r>
              <a:rPr lang="en-US" dirty="0" smtClean="0">
                <a:solidFill>
                  <a:schemeClr val="accent6"/>
                </a:solidFill>
                <a:latin typeface="Times New Roman" pitchFamily="18" charset="0"/>
                <a:cs typeface="Times New Roman" pitchFamily="18" charset="0"/>
              </a:rPr>
              <a:t> </a:t>
            </a:r>
            <a:r>
              <a:rPr lang="vi-VN" sz="3400" dirty="0" smtClean="0">
                <a:solidFill>
                  <a:srgbClr val="FF0066"/>
                </a:solidFill>
                <a:latin typeface="Times New Roman" pitchFamily="18" charset="0"/>
                <a:cs typeface="Times New Roman" pitchFamily="18" charset="0"/>
              </a:rPr>
              <a:t>theo Quy chuẩn kỹ thuật quốc gia QCVN 6 -1:2010/BYT</a:t>
            </a:r>
            <a:endParaRPr lang="en-US" sz="3400" dirty="0" err="1" smtClean="0">
              <a:solidFill>
                <a:srgbClr val="FF0066"/>
              </a:solidFill>
              <a:latin typeface="Times New Roman" pitchFamily="18" charset="0"/>
              <a:cs typeface="Times New Roman" pitchFamily="18" charset="0"/>
            </a:endParaRPr>
          </a:p>
          <a:p>
            <a:pPr eaLnBrk="1" fontAlgn="auto" hangingPunct="1">
              <a:lnSpc>
                <a:spcPct val="120000"/>
              </a:lnSpc>
              <a:spcAft>
                <a:spcPts val="0"/>
              </a:spcAft>
              <a:buFont typeface="Wingdings" pitchFamily="2" charset="2"/>
              <a:buChar char="Ø"/>
              <a:defRPr/>
            </a:pPr>
            <a:r>
              <a:rPr lang="en-US" dirty="0" err="1" smtClean="0">
                <a:latin typeface="Times New Roman" pitchFamily="18" charset="0"/>
                <a:cs typeface="Times New Roman" pitchFamily="18" charset="0"/>
              </a:rPr>
              <a:t>Tự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a:t>
            </a:r>
            <a:endParaRPr lang="en-US" dirty="0" smtClean="0">
              <a:solidFill>
                <a:srgbClr val="00B050"/>
              </a:solidFill>
              <a:latin typeface="Times New Roman" pitchFamily="18" charset="0"/>
              <a:cs typeface="Times New Roman" pitchFamily="18" charset="0"/>
            </a:endParaRPr>
          </a:p>
          <a:p>
            <a:pPr eaLnBrk="1" fontAlgn="auto" hangingPunct="1">
              <a:lnSpc>
                <a:spcPct val="120000"/>
              </a:lnSpc>
              <a:spcAft>
                <a:spcPts val="0"/>
              </a:spcAft>
              <a:buFont typeface="Wingdings" panose="05000000000000000000" pitchFamily="2" charset="2"/>
              <a:buChar char="ü"/>
              <a:defRPr/>
            </a:pPr>
            <a:r>
              <a:rPr lang="en-US" dirty="0" err="1" smtClean="0">
                <a:solidFill>
                  <a:srgbClr val="7030A0"/>
                </a:solidFill>
                <a:latin typeface="Times New Roman" pitchFamily="18" charset="0"/>
                <a:cs typeface="Times New Roman" pitchFamily="18" charset="0"/>
              </a:rPr>
              <a:t>Kiểm</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tra</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chất</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lượng</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nước</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đầu</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vào</a:t>
            </a:r>
            <a:r>
              <a:rPr lang="en-US" dirty="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theo</a:t>
            </a:r>
            <a:r>
              <a:rPr lang="en-US" dirty="0" smtClean="0">
                <a:solidFill>
                  <a:srgbClr val="7030A0"/>
                </a:solidFill>
                <a:latin typeface="Times New Roman" pitchFamily="18" charset="0"/>
                <a:cs typeface="Times New Roman" pitchFamily="18" charset="0"/>
              </a:rPr>
              <a:t> QCVN 01:2009/BYT.</a:t>
            </a:r>
          </a:p>
          <a:p>
            <a:pPr eaLnBrk="1" fontAlgn="auto" hangingPunct="1">
              <a:lnSpc>
                <a:spcPct val="120000"/>
              </a:lnSpc>
              <a:spcAft>
                <a:spcPts val="0"/>
              </a:spcAft>
              <a:buFont typeface="Wingdings" panose="05000000000000000000" pitchFamily="2" charset="2"/>
              <a:buChar char="ü"/>
              <a:defRPr/>
            </a:pPr>
            <a:r>
              <a:rPr lang="en-US" dirty="0" err="1" smtClean="0">
                <a:solidFill>
                  <a:srgbClr val="0070C0"/>
                </a:solidFill>
                <a:latin typeface="Times New Roman" pitchFamily="18" charset="0"/>
                <a:cs typeface="Times New Roman" pitchFamily="18" charset="0"/>
              </a:rPr>
              <a:t>Kiểm</a:t>
            </a:r>
            <a:r>
              <a:rPr lang="en-US" dirty="0" smtClean="0">
                <a:solidFill>
                  <a:srgbClr val="0070C0"/>
                </a:solidFill>
                <a:latin typeface="Times New Roman" pitchFamily="18" charset="0"/>
                <a:cs typeface="Times New Roman" pitchFamily="18" charset="0"/>
              </a:rPr>
              <a:t> </a:t>
            </a:r>
            <a:r>
              <a:rPr lang="en-US" dirty="0" err="1" smtClean="0">
                <a:solidFill>
                  <a:srgbClr val="0070C0"/>
                </a:solidFill>
                <a:latin typeface="Times New Roman" pitchFamily="18" charset="0"/>
                <a:cs typeface="Times New Roman" pitchFamily="18" charset="0"/>
              </a:rPr>
              <a:t>tra</a:t>
            </a:r>
            <a:r>
              <a:rPr lang="en-US" dirty="0" smtClean="0">
                <a:solidFill>
                  <a:srgbClr val="0070C0"/>
                </a:solidFill>
                <a:latin typeface="Times New Roman" pitchFamily="18" charset="0"/>
                <a:cs typeface="Times New Roman" pitchFamily="18" charset="0"/>
              </a:rPr>
              <a:t> </a:t>
            </a:r>
            <a:r>
              <a:rPr lang="en-US" dirty="0" err="1" smtClean="0">
                <a:solidFill>
                  <a:srgbClr val="0070C0"/>
                </a:solidFill>
                <a:latin typeface="Times New Roman" pitchFamily="18" charset="0"/>
                <a:cs typeface="Times New Roman" pitchFamily="18" charset="0"/>
              </a:rPr>
              <a:t>chất</a:t>
            </a:r>
            <a:r>
              <a:rPr lang="en-US" dirty="0" smtClean="0">
                <a:solidFill>
                  <a:srgbClr val="0070C0"/>
                </a:solidFill>
                <a:latin typeface="Times New Roman" pitchFamily="18" charset="0"/>
                <a:cs typeface="Times New Roman" pitchFamily="18" charset="0"/>
              </a:rPr>
              <a:t> </a:t>
            </a:r>
            <a:r>
              <a:rPr lang="en-US" dirty="0" err="1" smtClean="0">
                <a:solidFill>
                  <a:srgbClr val="0070C0"/>
                </a:solidFill>
                <a:latin typeface="Times New Roman" pitchFamily="18" charset="0"/>
                <a:cs typeface="Times New Roman" pitchFamily="18" charset="0"/>
              </a:rPr>
              <a:t>lượng</a:t>
            </a:r>
            <a:r>
              <a:rPr lang="en-US" dirty="0" smtClean="0">
                <a:solidFill>
                  <a:srgbClr val="0070C0"/>
                </a:solidFill>
                <a:latin typeface="Times New Roman" pitchFamily="18" charset="0"/>
                <a:cs typeface="Times New Roman" pitchFamily="18" charset="0"/>
              </a:rPr>
              <a:t> </a:t>
            </a:r>
            <a:r>
              <a:rPr lang="en-US" dirty="0" err="1" smtClean="0">
                <a:solidFill>
                  <a:srgbClr val="0070C0"/>
                </a:solidFill>
                <a:latin typeface="Times New Roman" pitchFamily="18" charset="0"/>
                <a:cs typeface="Times New Roman" pitchFamily="18" charset="0"/>
              </a:rPr>
              <a:t>nước</a:t>
            </a:r>
            <a:r>
              <a:rPr lang="en-US" dirty="0" smtClean="0">
                <a:solidFill>
                  <a:srgbClr val="0070C0"/>
                </a:solidFill>
                <a:latin typeface="Times New Roman" pitchFamily="18" charset="0"/>
                <a:cs typeface="Times New Roman" pitchFamily="18" charset="0"/>
              </a:rPr>
              <a:t> </a:t>
            </a:r>
            <a:r>
              <a:rPr lang="en-US" dirty="0" err="1" smtClean="0">
                <a:solidFill>
                  <a:srgbClr val="0070C0"/>
                </a:solidFill>
                <a:latin typeface="Times New Roman" pitchFamily="18" charset="0"/>
                <a:cs typeface="Times New Roman" pitchFamily="18" charset="0"/>
              </a:rPr>
              <a:t>uống</a:t>
            </a:r>
            <a:r>
              <a:rPr lang="en-US" dirty="0" smtClean="0">
                <a:solidFill>
                  <a:srgbClr val="0070C0"/>
                </a:solidFill>
                <a:latin typeface="Times New Roman" pitchFamily="18" charset="0"/>
                <a:cs typeface="Times New Roman" pitchFamily="18" charset="0"/>
              </a:rPr>
              <a:t> </a:t>
            </a:r>
            <a:r>
              <a:rPr lang="en-US" dirty="0" err="1" smtClean="0">
                <a:solidFill>
                  <a:srgbClr val="0070C0"/>
                </a:solidFill>
                <a:latin typeface="Times New Roman" pitchFamily="18" charset="0"/>
                <a:cs typeface="Times New Roman" pitchFamily="18" charset="0"/>
              </a:rPr>
              <a:t>trực</a:t>
            </a:r>
            <a:r>
              <a:rPr lang="en-US" dirty="0" smtClean="0">
                <a:solidFill>
                  <a:srgbClr val="0070C0"/>
                </a:solidFill>
                <a:latin typeface="Times New Roman" pitchFamily="18" charset="0"/>
                <a:cs typeface="Times New Roman" pitchFamily="18" charset="0"/>
              </a:rPr>
              <a:t> </a:t>
            </a:r>
            <a:r>
              <a:rPr lang="en-US" dirty="0" err="1" smtClean="0">
                <a:solidFill>
                  <a:srgbClr val="0070C0"/>
                </a:solidFill>
                <a:latin typeface="Times New Roman" pitchFamily="18" charset="0"/>
                <a:cs typeface="Times New Roman" pitchFamily="18" charset="0"/>
              </a:rPr>
              <a:t>tiếp</a:t>
            </a:r>
            <a:r>
              <a:rPr lang="en-US" dirty="0" smtClean="0">
                <a:solidFill>
                  <a:srgbClr val="0070C0"/>
                </a:solidFill>
                <a:latin typeface="Times New Roman" pitchFamily="18" charset="0"/>
                <a:cs typeface="Times New Roman" pitchFamily="18" charset="0"/>
              </a:rPr>
              <a:t>: 06 </a:t>
            </a:r>
            <a:r>
              <a:rPr lang="en-US" dirty="0" err="1" smtClean="0">
                <a:solidFill>
                  <a:srgbClr val="0070C0"/>
                </a:solidFill>
                <a:latin typeface="Times New Roman" pitchFamily="18" charset="0"/>
                <a:cs typeface="Times New Roman" pitchFamily="18" charset="0"/>
              </a:rPr>
              <a:t>tháng</a:t>
            </a:r>
            <a:r>
              <a:rPr lang="en-US" dirty="0" smtClean="0">
                <a:solidFill>
                  <a:srgbClr val="0070C0"/>
                </a:solidFill>
                <a:latin typeface="Times New Roman" pitchFamily="18" charset="0"/>
                <a:cs typeface="Times New Roman" pitchFamily="18" charset="0"/>
              </a:rPr>
              <a:t>/</a:t>
            </a:r>
            <a:r>
              <a:rPr lang="en-US" dirty="0" err="1" smtClean="0">
                <a:solidFill>
                  <a:srgbClr val="0070C0"/>
                </a:solidFill>
                <a:latin typeface="Times New Roman" pitchFamily="18" charset="0"/>
                <a:cs typeface="Times New Roman" pitchFamily="18" charset="0"/>
              </a:rPr>
              <a:t>lần</a:t>
            </a:r>
            <a:r>
              <a:rPr lang="en-US" dirty="0" smtClean="0">
                <a:solidFill>
                  <a:srgbClr val="0070C0"/>
                </a:solidFill>
                <a:latin typeface="Times New Roman" pitchFamily="18" charset="0"/>
                <a:cs typeface="Times New Roman" pitchFamily="18" charset="0"/>
              </a:rPr>
              <a:t> 02 </a:t>
            </a:r>
            <a:r>
              <a:rPr lang="en-US" dirty="0" err="1" smtClean="0">
                <a:solidFill>
                  <a:srgbClr val="0070C0"/>
                </a:solidFill>
                <a:latin typeface="Times New Roman" pitchFamily="18" charset="0"/>
                <a:cs typeface="Times New Roman" pitchFamily="18" charset="0"/>
              </a:rPr>
              <a:t>chỉ</a:t>
            </a:r>
            <a:r>
              <a:rPr lang="en-US" dirty="0" smtClean="0">
                <a:solidFill>
                  <a:srgbClr val="0070C0"/>
                </a:solidFill>
                <a:latin typeface="Times New Roman" pitchFamily="18" charset="0"/>
                <a:cs typeface="Times New Roman" pitchFamily="18" charset="0"/>
              </a:rPr>
              <a:t> </a:t>
            </a:r>
            <a:r>
              <a:rPr lang="en-US" dirty="0" err="1" smtClean="0">
                <a:solidFill>
                  <a:srgbClr val="0070C0"/>
                </a:solidFill>
                <a:latin typeface="Times New Roman" pitchFamily="18" charset="0"/>
                <a:cs typeface="Times New Roman" pitchFamily="18" charset="0"/>
              </a:rPr>
              <a:t>tiêu</a:t>
            </a:r>
            <a:r>
              <a:rPr lang="en-US" dirty="0" smtClean="0">
                <a:solidFill>
                  <a:srgbClr val="0070C0"/>
                </a:solidFill>
                <a:latin typeface="Times New Roman" pitchFamily="18" charset="0"/>
                <a:cs typeface="Times New Roman" pitchFamily="18" charset="0"/>
              </a:rPr>
              <a:t> vi </a:t>
            </a:r>
            <a:r>
              <a:rPr lang="en-US" dirty="0" err="1" smtClean="0">
                <a:solidFill>
                  <a:srgbClr val="0070C0"/>
                </a:solidFill>
                <a:latin typeface="Times New Roman" pitchFamily="18" charset="0"/>
                <a:cs typeface="Times New Roman" pitchFamily="18" charset="0"/>
              </a:rPr>
              <a:t>sinh</a:t>
            </a:r>
            <a:r>
              <a:rPr lang="en-US" dirty="0" smtClean="0">
                <a:solidFill>
                  <a:srgbClr val="0070C0"/>
                </a:solidFill>
                <a:latin typeface="Times New Roman" pitchFamily="18" charset="0"/>
                <a:cs typeface="Times New Roman" pitchFamily="18" charset="0"/>
              </a:rPr>
              <a:t> </a:t>
            </a:r>
            <a:r>
              <a:rPr lang="en-US" dirty="0" err="1" smtClean="0">
                <a:solidFill>
                  <a:srgbClr val="0070C0"/>
                </a:solidFill>
                <a:latin typeface="Times New Roman" pitchFamily="18" charset="0"/>
                <a:cs typeface="Times New Roman" pitchFamily="18" charset="0"/>
              </a:rPr>
              <a:t>vật</a:t>
            </a:r>
            <a:r>
              <a:rPr lang="en-US" dirty="0" smtClean="0">
                <a:solidFill>
                  <a:srgbClr val="0070C0"/>
                </a:solidFill>
                <a:latin typeface="Times New Roman" pitchFamily="18" charset="0"/>
                <a:cs typeface="Times New Roman" pitchFamily="18" charset="0"/>
              </a:rPr>
              <a:t>.</a:t>
            </a:r>
          </a:p>
          <a:p>
            <a:pPr eaLnBrk="1" fontAlgn="auto" hangingPunct="1">
              <a:lnSpc>
                <a:spcPct val="120000"/>
              </a:lnSpc>
              <a:spcAft>
                <a:spcPts val="0"/>
              </a:spcAft>
              <a:defRPr/>
            </a:pPr>
            <a:r>
              <a:rPr lang="en-US" dirty="0" smtClean="0">
                <a:solidFill>
                  <a:schemeClr val="accent2">
                    <a:lumMod val="50000"/>
                  </a:schemeClr>
                </a:solidFill>
                <a:latin typeface="Times New Roman" pitchFamily="18" charset="0"/>
                <a:cs typeface="Times New Roman" pitchFamily="18" charset="0"/>
              </a:rPr>
              <a:t>Qua </a:t>
            </a:r>
            <a:r>
              <a:rPr lang="en-US" dirty="0" err="1" smtClean="0">
                <a:solidFill>
                  <a:schemeClr val="accent2">
                    <a:lumMod val="50000"/>
                  </a:schemeClr>
                </a:solidFill>
                <a:latin typeface="Times New Roman" pitchFamily="18" charset="0"/>
                <a:cs typeface="Times New Roman" pitchFamily="18" charset="0"/>
              </a:rPr>
              <a:t>hệ</a:t>
            </a:r>
            <a:r>
              <a:rPr lang="en-US" dirty="0" smtClean="0">
                <a:solidFill>
                  <a:schemeClr val="accent2">
                    <a:lumMod val="50000"/>
                  </a:schemeClr>
                </a:solidFill>
                <a:latin typeface="Times New Roman" pitchFamily="18" charset="0"/>
                <a:cs typeface="Times New Roman" pitchFamily="18" charset="0"/>
              </a:rPr>
              <a:t> </a:t>
            </a:r>
            <a:r>
              <a:rPr lang="en-US" dirty="0" err="1" smtClean="0">
                <a:solidFill>
                  <a:schemeClr val="accent2">
                    <a:lumMod val="50000"/>
                  </a:schemeClr>
                </a:solidFill>
                <a:latin typeface="Times New Roman" pitchFamily="18" charset="0"/>
                <a:cs typeface="Times New Roman" pitchFamily="18" charset="0"/>
              </a:rPr>
              <a:t>thống</a:t>
            </a:r>
            <a:r>
              <a:rPr lang="en-US" dirty="0" smtClean="0">
                <a:solidFill>
                  <a:schemeClr val="accent2">
                    <a:lumMod val="50000"/>
                  </a:schemeClr>
                </a:solidFill>
                <a:latin typeface="Times New Roman" pitchFamily="18" charset="0"/>
                <a:cs typeface="Times New Roman" pitchFamily="18" charset="0"/>
              </a:rPr>
              <a:t> </a:t>
            </a:r>
            <a:r>
              <a:rPr lang="en-US" dirty="0" err="1" smtClean="0">
                <a:solidFill>
                  <a:schemeClr val="accent2">
                    <a:lumMod val="50000"/>
                  </a:schemeClr>
                </a:solidFill>
                <a:latin typeface="Times New Roman" pitchFamily="18" charset="0"/>
                <a:cs typeface="Times New Roman" pitchFamily="18" charset="0"/>
              </a:rPr>
              <a:t>máy</a:t>
            </a:r>
            <a:r>
              <a:rPr lang="en-US" dirty="0" smtClean="0">
                <a:solidFill>
                  <a:schemeClr val="accent2">
                    <a:lumMod val="50000"/>
                  </a:schemeClr>
                </a:solidFill>
                <a:latin typeface="Times New Roman" pitchFamily="18" charset="0"/>
                <a:cs typeface="Times New Roman" pitchFamily="18" charset="0"/>
              </a:rPr>
              <a:t> </a:t>
            </a:r>
            <a:r>
              <a:rPr lang="en-US" dirty="0" err="1" smtClean="0">
                <a:solidFill>
                  <a:schemeClr val="accent2">
                    <a:lumMod val="50000"/>
                  </a:schemeClr>
                </a:solidFill>
                <a:latin typeface="Times New Roman" pitchFamily="18" charset="0"/>
                <a:cs typeface="Times New Roman" pitchFamily="18" charset="0"/>
              </a:rPr>
              <a:t>lọc</a:t>
            </a:r>
            <a:r>
              <a:rPr lang="en-US" dirty="0" smtClean="0">
                <a:solidFill>
                  <a:schemeClr val="accent2">
                    <a:lumMod val="50000"/>
                  </a:schemeClr>
                </a:solidFill>
                <a:latin typeface="Times New Roman" pitchFamily="18" charset="0"/>
                <a:cs typeface="Times New Roman" pitchFamily="18" charset="0"/>
              </a:rPr>
              <a:t> </a:t>
            </a:r>
            <a:r>
              <a:rPr lang="en-US" dirty="0" err="1" smtClean="0">
                <a:solidFill>
                  <a:schemeClr val="accent2">
                    <a:lumMod val="50000"/>
                  </a:schemeClr>
                </a:solidFill>
                <a:latin typeface="Times New Roman" pitchFamily="18" charset="0"/>
                <a:cs typeface="Times New Roman" pitchFamily="18" charset="0"/>
              </a:rPr>
              <a:t>nước</a:t>
            </a:r>
            <a:r>
              <a:rPr lang="en-US" dirty="0" smtClean="0">
                <a:solidFill>
                  <a:schemeClr val="accent2">
                    <a:lumMod val="50000"/>
                  </a:schemeClr>
                </a:solidFill>
                <a:latin typeface="Times New Roman" pitchFamily="18" charset="0"/>
                <a:cs typeface="Times New Roman" pitchFamily="18" charset="0"/>
              </a:rPr>
              <a:t>.</a:t>
            </a:r>
          </a:p>
          <a:p>
            <a:pPr eaLnBrk="1" fontAlgn="auto" hangingPunct="1">
              <a:lnSpc>
                <a:spcPct val="120000"/>
              </a:lnSpc>
              <a:spcAft>
                <a:spcPts val="0"/>
              </a:spcAft>
              <a:defRPr/>
            </a:pPr>
            <a:r>
              <a:rPr lang="en-US" dirty="0" err="1" smtClean="0">
                <a:solidFill>
                  <a:schemeClr val="accent2">
                    <a:lumMod val="50000"/>
                  </a:schemeClr>
                </a:solidFill>
                <a:latin typeface="Times New Roman" pitchFamily="18" charset="0"/>
                <a:cs typeface="Times New Roman" pitchFamily="18" charset="0"/>
              </a:rPr>
              <a:t>Nước</a:t>
            </a:r>
            <a:r>
              <a:rPr lang="en-US" dirty="0" smtClean="0">
                <a:solidFill>
                  <a:schemeClr val="accent2">
                    <a:lumMod val="50000"/>
                  </a:schemeClr>
                </a:solidFill>
                <a:latin typeface="Times New Roman" pitchFamily="18" charset="0"/>
                <a:cs typeface="Times New Roman" pitchFamily="18" charset="0"/>
              </a:rPr>
              <a:t> </a:t>
            </a:r>
            <a:r>
              <a:rPr lang="en-US" dirty="0" err="1" smtClean="0">
                <a:solidFill>
                  <a:schemeClr val="accent2">
                    <a:lumMod val="50000"/>
                  </a:schemeClr>
                </a:solidFill>
                <a:latin typeface="Times New Roman" pitchFamily="18" charset="0"/>
                <a:cs typeface="Times New Roman" pitchFamily="18" charset="0"/>
              </a:rPr>
              <a:t>đun</a:t>
            </a:r>
            <a:r>
              <a:rPr lang="en-US" dirty="0" smtClean="0">
                <a:solidFill>
                  <a:schemeClr val="accent2">
                    <a:lumMod val="50000"/>
                  </a:schemeClr>
                </a:solidFill>
                <a:latin typeface="Times New Roman" pitchFamily="18" charset="0"/>
                <a:cs typeface="Times New Roman" pitchFamily="18" charset="0"/>
              </a:rPr>
              <a:t> </a:t>
            </a:r>
            <a:r>
              <a:rPr lang="en-US" dirty="0" err="1" smtClean="0">
                <a:solidFill>
                  <a:schemeClr val="accent2">
                    <a:lumMod val="50000"/>
                  </a:schemeClr>
                </a:solidFill>
                <a:latin typeface="Times New Roman" pitchFamily="18" charset="0"/>
                <a:cs typeface="Times New Roman" pitchFamily="18" charset="0"/>
              </a:rPr>
              <a:t>sôi</a:t>
            </a:r>
            <a:r>
              <a:rPr lang="en-US" dirty="0" smtClean="0">
                <a:solidFill>
                  <a:schemeClr val="accent2">
                    <a:lumMod val="50000"/>
                  </a:schemeClr>
                </a:solidFill>
                <a:latin typeface="Times New Roman" pitchFamily="18" charset="0"/>
                <a:cs typeface="Times New Roman" pitchFamily="18" charset="0"/>
              </a:rPr>
              <a:t> </a:t>
            </a:r>
            <a:r>
              <a:rPr lang="en-US" dirty="0" err="1" smtClean="0">
                <a:solidFill>
                  <a:schemeClr val="accent2">
                    <a:lumMod val="50000"/>
                  </a:schemeClr>
                </a:solidFill>
                <a:latin typeface="Times New Roman" pitchFamily="18" charset="0"/>
                <a:cs typeface="Times New Roman" pitchFamily="18" charset="0"/>
              </a:rPr>
              <a:t>để</a:t>
            </a:r>
            <a:r>
              <a:rPr lang="en-US" dirty="0" smtClean="0">
                <a:solidFill>
                  <a:schemeClr val="accent2">
                    <a:lumMod val="50000"/>
                  </a:schemeClr>
                </a:solidFill>
                <a:latin typeface="Times New Roman" pitchFamily="18" charset="0"/>
                <a:cs typeface="Times New Roman" pitchFamily="18" charset="0"/>
              </a:rPr>
              <a:t> </a:t>
            </a:r>
            <a:r>
              <a:rPr lang="en-US" dirty="0" err="1" smtClean="0">
                <a:solidFill>
                  <a:schemeClr val="accent2">
                    <a:lumMod val="50000"/>
                  </a:schemeClr>
                </a:solidFill>
                <a:latin typeface="Times New Roman" pitchFamily="18" charset="0"/>
                <a:cs typeface="Times New Roman" pitchFamily="18" charset="0"/>
              </a:rPr>
              <a:t>nguội</a:t>
            </a:r>
            <a:r>
              <a:rPr lang="en-US" dirty="0" smtClean="0">
                <a:solidFill>
                  <a:schemeClr val="accent2">
                    <a:lumMod val="50000"/>
                  </a:schemeClr>
                </a:solidFill>
                <a:latin typeface="Times New Roman" pitchFamily="18" charset="0"/>
                <a:cs typeface="Times New Roman" pitchFamily="18" charset="0"/>
              </a:rPr>
              <a:t> </a:t>
            </a:r>
            <a:r>
              <a:rPr lang="en-US" dirty="0" smtClean="0">
                <a:solidFill>
                  <a:srgbClr val="FF0066"/>
                </a:solidFill>
                <a:latin typeface="Times New Roman" pitchFamily="18" charset="0"/>
                <a:cs typeface="Times New Roman" pitchFamily="18" charset="0"/>
              </a:rPr>
              <a:t>-&gt; </a:t>
            </a:r>
            <a:r>
              <a:rPr lang="en-US" dirty="0" err="1" smtClean="0">
                <a:solidFill>
                  <a:srgbClr val="FF0066"/>
                </a:solidFill>
                <a:latin typeface="Times New Roman" pitchFamily="18" charset="0"/>
                <a:cs typeface="Times New Roman" pitchFamily="18" charset="0"/>
              </a:rPr>
              <a:t>khuyến</a:t>
            </a:r>
            <a:r>
              <a:rPr lang="en-US" dirty="0" smtClean="0">
                <a:solidFill>
                  <a:srgbClr val="FF0066"/>
                </a:solidFill>
                <a:latin typeface="Times New Roman" pitchFamily="18" charset="0"/>
                <a:cs typeface="Times New Roman" pitchFamily="18" charset="0"/>
              </a:rPr>
              <a:t> </a:t>
            </a:r>
            <a:r>
              <a:rPr lang="en-US" dirty="0" err="1" smtClean="0">
                <a:solidFill>
                  <a:srgbClr val="FF0066"/>
                </a:solidFill>
                <a:latin typeface="Times New Roman" pitchFamily="18" charset="0"/>
                <a:cs typeface="Times New Roman" pitchFamily="18" charset="0"/>
              </a:rPr>
              <a:t>cáo</a:t>
            </a:r>
            <a:r>
              <a:rPr lang="en-US" dirty="0" smtClean="0">
                <a:solidFill>
                  <a:srgbClr val="FF0066"/>
                </a:solidFill>
                <a:latin typeface="Times New Roman" pitchFamily="18" charset="0"/>
                <a:cs typeface="Times New Roman" pitchFamily="18" charset="0"/>
              </a:rPr>
              <a:t> </a:t>
            </a:r>
            <a:r>
              <a:rPr lang="en-US" dirty="0" err="1" smtClean="0">
                <a:solidFill>
                  <a:srgbClr val="FF0066"/>
                </a:solidFill>
                <a:latin typeface="Times New Roman" pitchFamily="18" charset="0"/>
                <a:cs typeface="Times New Roman" pitchFamily="18" charset="0"/>
              </a:rPr>
              <a:t>không</a:t>
            </a:r>
            <a:r>
              <a:rPr lang="en-US" dirty="0" smtClean="0">
                <a:solidFill>
                  <a:srgbClr val="FF0066"/>
                </a:solidFill>
                <a:latin typeface="Times New Roman" pitchFamily="18" charset="0"/>
                <a:cs typeface="Times New Roman" pitchFamily="18" charset="0"/>
              </a:rPr>
              <a:t> </a:t>
            </a:r>
            <a:r>
              <a:rPr lang="en-US" dirty="0" err="1" smtClean="0">
                <a:solidFill>
                  <a:srgbClr val="FF0066"/>
                </a:solidFill>
                <a:latin typeface="Times New Roman" pitchFamily="18" charset="0"/>
                <a:cs typeface="Times New Roman" pitchFamily="18" charset="0"/>
              </a:rPr>
              <a:t>để</a:t>
            </a:r>
            <a:r>
              <a:rPr lang="en-US" dirty="0" smtClean="0">
                <a:solidFill>
                  <a:srgbClr val="FF0066"/>
                </a:solidFill>
                <a:latin typeface="Times New Roman" pitchFamily="18" charset="0"/>
                <a:cs typeface="Times New Roman" pitchFamily="18" charset="0"/>
              </a:rPr>
              <a:t> </a:t>
            </a:r>
            <a:r>
              <a:rPr lang="en-US" dirty="0" err="1" smtClean="0">
                <a:solidFill>
                  <a:srgbClr val="FF0066"/>
                </a:solidFill>
                <a:latin typeface="Times New Roman" pitchFamily="18" charset="0"/>
                <a:cs typeface="Times New Roman" pitchFamily="18" charset="0"/>
              </a:rPr>
              <a:t>quá</a:t>
            </a:r>
            <a:r>
              <a:rPr lang="en-US" dirty="0" smtClean="0">
                <a:solidFill>
                  <a:srgbClr val="FF0066"/>
                </a:solidFill>
                <a:latin typeface="Times New Roman" pitchFamily="18" charset="0"/>
                <a:cs typeface="Times New Roman" pitchFamily="18" charset="0"/>
              </a:rPr>
              <a:t> 48 </a:t>
            </a:r>
            <a:r>
              <a:rPr lang="en-US" dirty="0" err="1" smtClean="0">
                <a:solidFill>
                  <a:srgbClr val="FF0066"/>
                </a:solidFill>
                <a:latin typeface="Times New Roman" pitchFamily="18" charset="0"/>
                <a:cs typeface="Times New Roman" pitchFamily="18" charset="0"/>
              </a:rPr>
              <a:t>giờ</a:t>
            </a:r>
            <a:r>
              <a:rPr lang="en-US" dirty="0" smtClean="0">
                <a:solidFill>
                  <a:srgbClr val="FF0066"/>
                </a:solidFill>
                <a:latin typeface="Times New Roman" pitchFamily="18" charset="0"/>
                <a:cs typeface="Times New Roman" pitchFamily="18" charset="0"/>
              </a:rPr>
              <a:t>.</a:t>
            </a:r>
          </a:p>
          <a:p>
            <a:pPr eaLnBrk="1" fontAlgn="auto" hangingPunct="1">
              <a:lnSpc>
                <a:spcPct val="120000"/>
              </a:lnSpc>
              <a:spcAft>
                <a:spcPts val="0"/>
              </a:spcAft>
              <a:buFont typeface="Wingdings" pitchFamily="2" charset="2"/>
              <a:buChar char="Ø"/>
              <a:defRPr/>
            </a:pPr>
            <a:r>
              <a:rPr lang="en-US" dirty="0" err="1" smtClean="0">
                <a:solidFill>
                  <a:schemeClr val="accent2">
                    <a:lumMod val="50000"/>
                  </a:schemeClr>
                </a:solidFill>
                <a:latin typeface="Times New Roman" pitchFamily="18" charset="0"/>
                <a:cs typeface="Times New Roman" pitchFamily="18" charset="0"/>
              </a:rPr>
              <a:t>Nước</a:t>
            </a:r>
            <a:r>
              <a:rPr lang="en-US" dirty="0" smtClean="0">
                <a:solidFill>
                  <a:schemeClr val="accent2">
                    <a:lumMod val="50000"/>
                  </a:schemeClr>
                </a:solidFill>
                <a:latin typeface="Times New Roman" pitchFamily="18" charset="0"/>
                <a:cs typeface="Times New Roman" pitchFamily="18" charset="0"/>
              </a:rPr>
              <a:t> </a:t>
            </a:r>
            <a:r>
              <a:rPr lang="en-US" dirty="0" err="1" smtClean="0">
                <a:solidFill>
                  <a:schemeClr val="accent2">
                    <a:lumMod val="50000"/>
                  </a:schemeClr>
                </a:solidFill>
                <a:latin typeface="Times New Roman" pitchFamily="18" charset="0"/>
                <a:cs typeface="Times New Roman" pitchFamily="18" charset="0"/>
              </a:rPr>
              <a:t>đóng</a:t>
            </a:r>
            <a:r>
              <a:rPr lang="en-US" dirty="0" smtClean="0">
                <a:solidFill>
                  <a:schemeClr val="accent2">
                    <a:lumMod val="50000"/>
                  </a:schemeClr>
                </a:solidFill>
                <a:latin typeface="Times New Roman" pitchFamily="18" charset="0"/>
                <a:cs typeface="Times New Roman" pitchFamily="18" charset="0"/>
              </a:rPr>
              <a:t> </a:t>
            </a:r>
            <a:r>
              <a:rPr lang="en-US" dirty="0" err="1" smtClean="0">
                <a:solidFill>
                  <a:schemeClr val="accent2">
                    <a:lumMod val="50000"/>
                  </a:schemeClr>
                </a:solidFill>
                <a:latin typeface="Times New Roman" pitchFamily="18" charset="0"/>
                <a:cs typeface="Times New Roman" pitchFamily="18" charset="0"/>
              </a:rPr>
              <a:t>bình</a:t>
            </a:r>
            <a:r>
              <a:rPr lang="en-US" dirty="0" smtClean="0">
                <a:solidFill>
                  <a:schemeClr val="accent2">
                    <a:lumMod val="50000"/>
                  </a:schemeClr>
                </a:solidFill>
                <a:latin typeface="Times New Roman" pitchFamily="18" charset="0"/>
                <a:cs typeface="Times New Roman" pitchFamily="18" charset="0"/>
              </a:rPr>
              <a:t> </a:t>
            </a:r>
            <a:r>
              <a:rPr lang="en-US" dirty="0" smtClean="0">
                <a:solidFill>
                  <a:srgbClr val="FF0066"/>
                </a:solidFill>
                <a:latin typeface="Times New Roman" pitchFamily="18" charset="0"/>
                <a:cs typeface="Times New Roman" pitchFamily="18" charset="0"/>
              </a:rPr>
              <a:t>-&gt; </a:t>
            </a:r>
            <a:r>
              <a:rPr lang="en-US" dirty="0" err="1" smtClean="0">
                <a:solidFill>
                  <a:srgbClr val="FF0066"/>
                </a:solidFill>
                <a:latin typeface="Times New Roman" pitchFamily="18" charset="0"/>
                <a:cs typeface="Times New Roman" pitchFamily="18" charset="0"/>
              </a:rPr>
              <a:t>hồ</a:t>
            </a:r>
            <a:r>
              <a:rPr lang="en-US" dirty="0" smtClean="0">
                <a:solidFill>
                  <a:srgbClr val="FF0066"/>
                </a:solidFill>
                <a:latin typeface="Times New Roman" pitchFamily="18" charset="0"/>
                <a:cs typeface="Times New Roman" pitchFamily="18" charset="0"/>
              </a:rPr>
              <a:t> </a:t>
            </a:r>
            <a:r>
              <a:rPr lang="en-US" dirty="0" err="1" smtClean="0">
                <a:solidFill>
                  <a:srgbClr val="FF0066"/>
                </a:solidFill>
                <a:latin typeface="Times New Roman" pitchFamily="18" charset="0"/>
                <a:cs typeface="Times New Roman" pitchFamily="18" charset="0"/>
              </a:rPr>
              <a:t>sơ</a:t>
            </a:r>
            <a:r>
              <a:rPr lang="en-US" dirty="0" smtClean="0">
                <a:solidFill>
                  <a:srgbClr val="FF0066"/>
                </a:solidFill>
                <a:latin typeface="Times New Roman" pitchFamily="18" charset="0"/>
                <a:cs typeface="Times New Roman" pitchFamily="18" charset="0"/>
              </a:rPr>
              <a:t> </a:t>
            </a:r>
            <a:r>
              <a:rPr lang="en-US" dirty="0" err="1" smtClean="0">
                <a:solidFill>
                  <a:srgbClr val="FF0066"/>
                </a:solidFill>
                <a:latin typeface="Times New Roman" pitchFamily="18" charset="0"/>
                <a:cs typeface="Times New Roman" pitchFamily="18" charset="0"/>
              </a:rPr>
              <a:t>công</a:t>
            </a:r>
            <a:r>
              <a:rPr lang="en-US" dirty="0" smtClean="0">
                <a:solidFill>
                  <a:srgbClr val="FF0066"/>
                </a:solidFill>
                <a:latin typeface="Times New Roman" pitchFamily="18" charset="0"/>
                <a:cs typeface="Times New Roman" pitchFamily="18" charset="0"/>
              </a:rPr>
              <a:t> </a:t>
            </a:r>
            <a:r>
              <a:rPr lang="en-US" dirty="0" err="1" smtClean="0">
                <a:solidFill>
                  <a:srgbClr val="FF0066"/>
                </a:solidFill>
                <a:latin typeface="Times New Roman" pitchFamily="18" charset="0"/>
                <a:cs typeface="Times New Roman" pitchFamily="18" charset="0"/>
              </a:rPr>
              <a:t>bố</a:t>
            </a:r>
            <a:r>
              <a:rPr lang="en-US" dirty="0" smtClean="0">
                <a:solidFill>
                  <a:srgbClr val="FF0066"/>
                </a:solidFill>
                <a:latin typeface="Times New Roman" pitchFamily="18" charset="0"/>
                <a:cs typeface="Times New Roman" pitchFamily="18" charset="0"/>
              </a:rPr>
              <a:t> </a:t>
            </a:r>
            <a:r>
              <a:rPr lang="en-US" dirty="0" err="1" smtClean="0">
                <a:solidFill>
                  <a:srgbClr val="FF0066"/>
                </a:solidFill>
                <a:latin typeface="Times New Roman" pitchFamily="18" charset="0"/>
                <a:cs typeface="Times New Roman" pitchFamily="18" charset="0"/>
              </a:rPr>
              <a:t>hợp</a:t>
            </a:r>
            <a:r>
              <a:rPr lang="en-US" dirty="0" smtClean="0">
                <a:solidFill>
                  <a:srgbClr val="FF0066"/>
                </a:solidFill>
                <a:latin typeface="Times New Roman" pitchFamily="18" charset="0"/>
                <a:cs typeface="Times New Roman" pitchFamily="18" charset="0"/>
              </a:rPr>
              <a:t> </a:t>
            </a:r>
            <a:r>
              <a:rPr lang="en-US" dirty="0" err="1" smtClean="0">
                <a:solidFill>
                  <a:srgbClr val="FF0066"/>
                </a:solidFill>
                <a:latin typeface="Times New Roman" pitchFamily="18" charset="0"/>
                <a:cs typeface="Times New Roman" pitchFamily="18" charset="0"/>
              </a:rPr>
              <a:t>quy</a:t>
            </a:r>
            <a:r>
              <a:rPr lang="en-US" dirty="0" smtClean="0">
                <a:solidFill>
                  <a:srgbClr val="FF0066"/>
                </a:solidFill>
                <a:latin typeface="Times New Roman" pitchFamily="18" charset="0"/>
                <a:cs typeface="Times New Roman" pitchFamily="18" charset="0"/>
              </a:rPr>
              <a:t>, </a:t>
            </a:r>
            <a:r>
              <a:rPr lang="en-US" dirty="0" err="1" smtClean="0">
                <a:solidFill>
                  <a:srgbClr val="FF0066"/>
                </a:solidFill>
                <a:latin typeface="Times New Roman" pitchFamily="18" charset="0"/>
                <a:cs typeface="Times New Roman" pitchFamily="18" charset="0"/>
              </a:rPr>
              <a:t>kết</a:t>
            </a:r>
            <a:r>
              <a:rPr lang="en-US" dirty="0" smtClean="0">
                <a:solidFill>
                  <a:srgbClr val="FF0066"/>
                </a:solidFill>
                <a:latin typeface="Times New Roman" pitchFamily="18" charset="0"/>
                <a:cs typeface="Times New Roman" pitchFamily="18" charset="0"/>
              </a:rPr>
              <a:t> </a:t>
            </a:r>
            <a:r>
              <a:rPr lang="en-US" dirty="0" err="1" smtClean="0">
                <a:solidFill>
                  <a:srgbClr val="FF0066"/>
                </a:solidFill>
                <a:latin typeface="Times New Roman" pitchFamily="18" charset="0"/>
                <a:cs typeface="Times New Roman" pitchFamily="18" charset="0"/>
              </a:rPr>
              <a:t>quả</a:t>
            </a:r>
            <a:r>
              <a:rPr lang="en-US" dirty="0" smtClean="0">
                <a:solidFill>
                  <a:srgbClr val="FF0066"/>
                </a:solidFill>
                <a:latin typeface="Times New Roman" pitchFamily="18" charset="0"/>
                <a:cs typeface="Times New Roman" pitchFamily="18" charset="0"/>
              </a:rPr>
              <a:t> </a:t>
            </a:r>
            <a:r>
              <a:rPr lang="en-US" dirty="0" err="1" smtClean="0">
                <a:solidFill>
                  <a:srgbClr val="FF0066"/>
                </a:solidFill>
                <a:latin typeface="Times New Roman" pitchFamily="18" charset="0"/>
                <a:cs typeface="Times New Roman" pitchFamily="18" charset="0"/>
              </a:rPr>
              <a:t>xét</a:t>
            </a:r>
            <a:r>
              <a:rPr lang="en-US" dirty="0" smtClean="0">
                <a:solidFill>
                  <a:srgbClr val="FF0066"/>
                </a:solidFill>
                <a:latin typeface="Times New Roman" pitchFamily="18" charset="0"/>
                <a:cs typeface="Times New Roman" pitchFamily="18" charset="0"/>
              </a:rPr>
              <a:t> </a:t>
            </a:r>
            <a:r>
              <a:rPr lang="en-US" dirty="0" err="1" smtClean="0">
                <a:solidFill>
                  <a:srgbClr val="FF0066"/>
                </a:solidFill>
                <a:latin typeface="Times New Roman" pitchFamily="18" charset="0"/>
                <a:cs typeface="Times New Roman" pitchFamily="18" charset="0"/>
              </a:rPr>
              <a:t>nghiệm</a:t>
            </a:r>
            <a:r>
              <a:rPr lang="en-US" dirty="0" smtClean="0">
                <a:solidFill>
                  <a:srgbClr val="FF0066"/>
                </a:solidFill>
                <a:latin typeface="Times New Roman" pitchFamily="18" charset="0"/>
                <a:cs typeface="Times New Roman" pitchFamily="18" charset="0"/>
              </a:rPr>
              <a:t> </a:t>
            </a:r>
            <a:r>
              <a:rPr lang="en-US" dirty="0" err="1" smtClean="0">
                <a:solidFill>
                  <a:srgbClr val="FF0066"/>
                </a:solidFill>
                <a:latin typeface="Times New Roman" pitchFamily="18" charset="0"/>
                <a:cs typeface="Times New Roman" pitchFamily="18" charset="0"/>
              </a:rPr>
              <a:t>nước</a:t>
            </a:r>
            <a:r>
              <a:rPr lang="en-US" dirty="0" smtClean="0">
                <a:solidFill>
                  <a:srgbClr val="FF0066"/>
                </a:solidFill>
                <a:latin typeface="Times New Roman" pitchFamily="18" charset="0"/>
                <a:cs typeface="Times New Roman" pitchFamily="18" charset="0"/>
              </a:rPr>
              <a:t> </a:t>
            </a:r>
            <a:r>
              <a:rPr lang="en-US" dirty="0" err="1" smtClean="0">
                <a:solidFill>
                  <a:srgbClr val="FF0066"/>
                </a:solidFill>
                <a:latin typeface="Times New Roman" pitchFamily="18" charset="0"/>
                <a:cs typeface="Times New Roman" pitchFamily="18" charset="0"/>
              </a:rPr>
              <a:t>định</a:t>
            </a:r>
            <a:r>
              <a:rPr lang="en-US" dirty="0" smtClean="0">
                <a:solidFill>
                  <a:srgbClr val="FF0066"/>
                </a:solidFill>
                <a:latin typeface="Times New Roman" pitchFamily="18" charset="0"/>
                <a:cs typeface="Times New Roman" pitchFamily="18" charset="0"/>
              </a:rPr>
              <a:t> </a:t>
            </a:r>
            <a:r>
              <a:rPr lang="en-US" dirty="0" err="1" smtClean="0">
                <a:solidFill>
                  <a:srgbClr val="FF0066"/>
                </a:solidFill>
                <a:latin typeface="Times New Roman" pitchFamily="18" charset="0"/>
                <a:cs typeface="Times New Roman" pitchFamily="18" charset="0"/>
              </a:rPr>
              <a:t>kỳ</a:t>
            </a:r>
            <a:r>
              <a:rPr lang="en-US" dirty="0" smtClean="0">
                <a:solidFill>
                  <a:srgbClr val="FF0066"/>
                </a:solidFill>
                <a:latin typeface="Times New Roman" pitchFamily="18" charset="0"/>
                <a:cs typeface="Times New Roman" pitchFamily="18" charset="0"/>
              </a:rPr>
              <a:t>.</a:t>
            </a:r>
          </a:p>
        </p:txBody>
      </p:sp>
      <p:sp>
        <p:nvSpPr>
          <p:cNvPr id="5" name="Title 1"/>
          <p:cNvSpPr txBox="1">
            <a:spLocks/>
          </p:cNvSpPr>
          <p:nvPr/>
        </p:nvSpPr>
        <p:spPr bwMode="auto">
          <a:xfrm>
            <a:off x="609600" y="427038"/>
            <a:ext cx="8229600" cy="1143000"/>
          </a:xfrm>
          <a:prstGeom prst="rect">
            <a:avLst/>
          </a:prstGeom>
          <a:noFill/>
          <a:ln>
            <a:noFill/>
          </a:ln>
          <a:extLst/>
        </p:spPr>
        <p:txBody>
          <a:bodyPr anchor="ctr">
            <a:normAutofit fontScale="90000" lnSpcReduction="2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US" b="1" dirty="0" smtClean="0">
                <a:solidFill>
                  <a:srgbClr val="00B0F0"/>
                </a:solidFill>
                <a:latin typeface="Times New Roman" pitchFamily="18" charset="0"/>
                <a:cs typeface="Times New Roman" pitchFamily="18" charset="0"/>
              </a:rPr>
              <a:t>1. </a:t>
            </a:r>
            <a:r>
              <a:rPr lang="en-US" b="1" dirty="0" err="1" smtClean="0">
                <a:solidFill>
                  <a:srgbClr val="00B0F0"/>
                </a:solidFill>
                <a:latin typeface="Times New Roman" pitchFamily="18" charset="0"/>
                <a:cs typeface="Times New Roman" pitchFamily="18" charset="0"/>
              </a:rPr>
              <a:t>Các</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điều</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kiện</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về</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cấp</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thoát</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nước</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trong</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trường</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học</a:t>
            </a:r>
            <a:r>
              <a:rPr lang="en-US" b="1" dirty="0" smtClean="0">
                <a:solidFill>
                  <a:srgbClr val="00B0F0"/>
                </a:solidFill>
                <a:latin typeface="Times New Roman" pitchFamily="18" charset="0"/>
                <a:cs typeface="Times New Roman" pitchFamily="18" charset="0"/>
              </a:rPr>
              <a:t> (4).</a:t>
            </a: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solidFill>
                  <a:srgbClr val="00B0F0"/>
                </a:solidFill>
                <a:latin typeface="Times New Roman" pitchFamily="18" charset="0"/>
                <a:cs typeface="Times New Roman" pitchFamily="18" charset="0"/>
              </a:rPr>
              <a:t>1. </a:t>
            </a:r>
            <a:r>
              <a:rPr lang="en-US" b="1" dirty="0" err="1" smtClean="0">
                <a:solidFill>
                  <a:srgbClr val="00B0F0"/>
                </a:solidFill>
                <a:latin typeface="Times New Roman" pitchFamily="18" charset="0"/>
                <a:cs typeface="Times New Roman" pitchFamily="18" charset="0"/>
              </a:rPr>
              <a:t>Các</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điều</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kiện</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về</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cấp</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thoát</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nước</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trong</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trường</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học</a:t>
            </a:r>
            <a:r>
              <a:rPr lang="en-US" b="1" dirty="0" smtClean="0">
                <a:solidFill>
                  <a:srgbClr val="00B0F0"/>
                </a:solidFill>
                <a:latin typeface="Times New Roman" pitchFamily="18" charset="0"/>
                <a:cs typeface="Times New Roman" pitchFamily="18" charset="0"/>
              </a:rPr>
              <a:t> (5).</a:t>
            </a:r>
            <a:endParaRPr lang="en-US" dirty="0" smtClean="0"/>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Wingdings" pitchFamily="2" charset="2"/>
              <a:buChar char="v"/>
              <a:defRPr/>
            </a:pPr>
            <a:r>
              <a:rPr lang="en-US" dirty="0" err="1" smtClean="0">
                <a:solidFill>
                  <a:schemeClr val="accent6"/>
                </a:solidFill>
              </a:rPr>
              <a:t>Hướng</a:t>
            </a:r>
            <a:r>
              <a:rPr lang="en-US" dirty="0" smtClean="0">
                <a:solidFill>
                  <a:schemeClr val="accent6"/>
                </a:solidFill>
              </a:rPr>
              <a:t> </a:t>
            </a:r>
            <a:r>
              <a:rPr lang="en-US" dirty="0" err="1" smtClean="0">
                <a:solidFill>
                  <a:schemeClr val="accent6"/>
                </a:solidFill>
              </a:rPr>
              <a:t>dẫn</a:t>
            </a:r>
            <a:r>
              <a:rPr lang="en-US" dirty="0" smtClean="0">
                <a:solidFill>
                  <a:schemeClr val="accent6"/>
                </a:solidFill>
              </a:rPr>
              <a:t> </a:t>
            </a:r>
            <a:r>
              <a:rPr lang="en-US" dirty="0" err="1" smtClean="0">
                <a:solidFill>
                  <a:schemeClr val="accent6"/>
                </a:solidFill>
              </a:rPr>
              <a:t>đánh</a:t>
            </a:r>
            <a:r>
              <a:rPr lang="en-US" dirty="0" smtClean="0">
                <a:solidFill>
                  <a:schemeClr val="accent6"/>
                </a:solidFill>
              </a:rPr>
              <a:t> </a:t>
            </a:r>
            <a:r>
              <a:rPr lang="en-US" dirty="0" err="1" smtClean="0">
                <a:solidFill>
                  <a:schemeClr val="accent6"/>
                </a:solidFill>
              </a:rPr>
              <a:t>giá</a:t>
            </a:r>
            <a:r>
              <a:rPr lang="en-US" dirty="0" smtClean="0">
                <a:solidFill>
                  <a:schemeClr val="accent6"/>
                </a:solidFill>
              </a:rPr>
              <a:t> </a:t>
            </a:r>
            <a:r>
              <a:rPr lang="en-US" dirty="0" err="1" smtClean="0">
                <a:solidFill>
                  <a:schemeClr val="accent6"/>
                </a:solidFill>
              </a:rPr>
              <a:t>theo</a:t>
            </a:r>
            <a:r>
              <a:rPr lang="en-US" dirty="0" smtClean="0">
                <a:solidFill>
                  <a:schemeClr val="accent6"/>
                </a:solidFill>
              </a:rPr>
              <a:t> </a:t>
            </a:r>
            <a:r>
              <a:rPr lang="en-US" dirty="0" err="1" smtClean="0">
                <a:solidFill>
                  <a:schemeClr val="accent6"/>
                </a:solidFill>
              </a:rPr>
              <a:t>thang</a:t>
            </a:r>
            <a:r>
              <a:rPr lang="en-US" dirty="0" smtClean="0">
                <a:solidFill>
                  <a:schemeClr val="accent6"/>
                </a:solidFill>
              </a:rPr>
              <a:t> </a:t>
            </a:r>
            <a:r>
              <a:rPr lang="en-US" dirty="0" err="1" smtClean="0">
                <a:solidFill>
                  <a:schemeClr val="accent6"/>
                </a:solidFill>
              </a:rPr>
              <a:t>điểm</a:t>
            </a:r>
            <a:r>
              <a:rPr lang="en-US" dirty="0" smtClean="0">
                <a:solidFill>
                  <a:schemeClr val="accent6"/>
                </a:solidFill>
              </a:rPr>
              <a:t> </a:t>
            </a:r>
            <a:r>
              <a:rPr lang="en-US" dirty="0" err="1" smtClean="0">
                <a:solidFill>
                  <a:schemeClr val="accent6"/>
                </a:solidFill>
              </a:rPr>
              <a:t>của</a:t>
            </a:r>
            <a:r>
              <a:rPr lang="en-US" dirty="0" smtClean="0">
                <a:solidFill>
                  <a:schemeClr val="accent6"/>
                </a:solidFill>
              </a:rPr>
              <a:t> TT 13: </a:t>
            </a:r>
            <a:r>
              <a:rPr lang="en-US" dirty="0" err="1" smtClean="0">
                <a:solidFill>
                  <a:schemeClr val="accent6"/>
                </a:solidFill>
              </a:rPr>
              <a:t>Phần</a:t>
            </a:r>
            <a:r>
              <a:rPr lang="en-US" dirty="0" smtClean="0">
                <a:solidFill>
                  <a:schemeClr val="accent6"/>
                </a:solidFill>
              </a:rPr>
              <a:t> III, </a:t>
            </a:r>
            <a:r>
              <a:rPr lang="en-US" dirty="0" err="1" smtClean="0">
                <a:solidFill>
                  <a:schemeClr val="accent6"/>
                </a:solidFill>
              </a:rPr>
              <a:t>mục</a:t>
            </a:r>
            <a:r>
              <a:rPr lang="en-US" dirty="0" smtClean="0">
                <a:solidFill>
                  <a:schemeClr val="accent6"/>
                </a:solidFill>
              </a:rPr>
              <a:t> 3.1</a:t>
            </a:r>
          </a:p>
          <a:p>
            <a:pPr eaLnBrk="1" fontAlgn="auto" hangingPunct="1">
              <a:spcAft>
                <a:spcPts val="0"/>
              </a:spcAft>
              <a:buFont typeface="Wingdings" pitchFamily="2" charset="2"/>
              <a:buChar char="Ø"/>
              <a:defRPr/>
            </a:pPr>
            <a:r>
              <a:rPr lang="en-US" dirty="0" err="1" smtClean="0">
                <a:solidFill>
                  <a:srgbClr val="FF0066"/>
                </a:solidFill>
              </a:rPr>
              <a:t>Nước</a:t>
            </a:r>
            <a:r>
              <a:rPr lang="en-US" dirty="0" smtClean="0">
                <a:solidFill>
                  <a:srgbClr val="FF0066"/>
                </a:solidFill>
              </a:rPr>
              <a:t> </a:t>
            </a:r>
            <a:r>
              <a:rPr lang="en-US" dirty="0" err="1" smtClean="0">
                <a:solidFill>
                  <a:srgbClr val="FF0066"/>
                </a:solidFill>
              </a:rPr>
              <a:t>uống</a:t>
            </a:r>
            <a:r>
              <a:rPr lang="en-US" dirty="0" smtClean="0">
                <a:solidFill>
                  <a:srgbClr val="FF0066"/>
                </a:solidFill>
              </a:rPr>
              <a:t>:</a:t>
            </a:r>
          </a:p>
          <a:p>
            <a:pPr eaLnBrk="1" fontAlgn="auto" hangingPunct="1">
              <a:spcAft>
                <a:spcPts val="0"/>
              </a:spcAft>
              <a:buFontTx/>
              <a:buChar char="-"/>
              <a:defRPr/>
            </a:pPr>
            <a:r>
              <a:rPr lang="en-US" dirty="0" err="1" smtClean="0">
                <a:solidFill>
                  <a:srgbClr val="00B0F0"/>
                </a:solidFill>
              </a:rPr>
              <a:t>Hợp</a:t>
            </a:r>
            <a:r>
              <a:rPr lang="en-US" dirty="0" smtClean="0">
                <a:solidFill>
                  <a:srgbClr val="00B0F0"/>
                </a:solidFill>
              </a:rPr>
              <a:t> </a:t>
            </a:r>
            <a:r>
              <a:rPr lang="en-US" dirty="0" err="1" smtClean="0">
                <a:solidFill>
                  <a:srgbClr val="00B0F0"/>
                </a:solidFill>
              </a:rPr>
              <a:t>đồng</a:t>
            </a:r>
            <a:r>
              <a:rPr lang="en-US" dirty="0" smtClean="0">
                <a:solidFill>
                  <a:srgbClr val="00B0F0"/>
                </a:solidFill>
              </a:rPr>
              <a:t> </a:t>
            </a:r>
            <a:r>
              <a:rPr lang="en-US" dirty="0" err="1" smtClean="0">
                <a:solidFill>
                  <a:srgbClr val="00B0F0"/>
                </a:solidFill>
              </a:rPr>
              <a:t>cung</a:t>
            </a:r>
            <a:r>
              <a:rPr lang="en-US" dirty="0" smtClean="0">
                <a:solidFill>
                  <a:srgbClr val="00B0F0"/>
                </a:solidFill>
              </a:rPr>
              <a:t> </a:t>
            </a:r>
            <a:r>
              <a:rPr lang="en-US" dirty="0" err="1" smtClean="0">
                <a:solidFill>
                  <a:srgbClr val="00B0F0"/>
                </a:solidFill>
              </a:rPr>
              <a:t>cấp</a:t>
            </a:r>
            <a:r>
              <a:rPr lang="en-US" dirty="0" smtClean="0">
                <a:solidFill>
                  <a:srgbClr val="00B0F0"/>
                </a:solidFill>
              </a:rPr>
              <a:t> </a:t>
            </a:r>
            <a:r>
              <a:rPr lang="en-US" dirty="0" err="1" smtClean="0">
                <a:solidFill>
                  <a:srgbClr val="00B0F0"/>
                </a:solidFill>
              </a:rPr>
              <a:t>nước</a:t>
            </a:r>
            <a:r>
              <a:rPr lang="en-US" dirty="0" smtClean="0">
                <a:solidFill>
                  <a:srgbClr val="00B0F0"/>
                </a:solidFill>
              </a:rPr>
              <a:t> </a:t>
            </a:r>
            <a:r>
              <a:rPr lang="en-US" dirty="0" err="1" smtClean="0">
                <a:solidFill>
                  <a:srgbClr val="00B0F0"/>
                </a:solidFill>
              </a:rPr>
              <a:t>uống</a:t>
            </a:r>
            <a:r>
              <a:rPr lang="en-US" dirty="0" smtClean="0">
                <a:solidFill>
                  <a:srgbClr val="00B0F0"/>
                </a:solidFill>
              </a:rPr>
              <a:t> (</a:t>
            </a:r>
            <a:r>
              <a:rPr lang="en-US" dirty="0" err="1" smtClean="0">
                <a:solidFill>
                  <a:srgbClr val="00B0F0"/>
                </a:solidFill>
              </a:rPr>
              <a:t>nếu</a:t>
            </a:r>
            <a:r>
              <a:rPr lang="en-US" dirty="0" smtClean="0">
                <a:solidFill>
                  <a:srgbClr val="00B0F0"/>
                </a:solidFill>
              </a:rPr>
              <a:t> </a:t>
            </a:r>
            <a:r>
              <a:rPr lang="en-US" dirty="0" err="1" smtClean="0">
                <a:solidFill>
                  <a:srgbClr val="00B0F0"/>
                </a:solidFill>
              </a:rPr>
              <a:t>có</a:t>
            </a:r>
            <a:r>
              <a:rPr lang="en-US" dirty="0" smtClean="0">
                <a:solidFill>
                  <a:srgbClr val="00B0F0"/>
                </a:solidFill>
              </a:rPr>
              <a:t>).</a:t>
            </a:r>
          </a:p>
          <a:p>
            <a:pPr eaLnBrk="1" fontAlgn="auto" hangingPunct="1">
              <a:spcAft>
                <a:spcPts val="0"/>
              </a:spcAft>
              <a:buFontTx/>
              <a:buChar char="-"/>
              <a:defRPr/>
            </a:pPr>
            <a:r>
              <a:rPr lang="en-US" dirty="0" err="1" smtClean="0">
                <a:solidFill>
                  <a:srgbClr val="00B050"/>
                </a:solidFill>
              </a:rPr>
              <a:t>Vệ</a:t>
            </a:r>
            <a:r>
              <a:rPr lang="en-US" dirty="0" smtClean="0">
                <a:solidFill>
                  <a:srgbClr val="00B050"/>
                </a:solidFill>
              </a:rPr>
              <a:t> </a:t>
            </a:r>
            <a:r>
              <a:rPr lang="en-US" dirty="0" err="1" smtClean="0">
                <a:solidFill>
                  <a:srgbClr val="00B050"/>
                </a:solidFill>
              </a:rPr>
              <a:t>sinh</a:t>
            </a:r>
            <a:r>
              <a:rPr lang="en-US" dirty="0" smtClean="0">
                <a:solidFill>
                  <a:srgbClr val="00B050"/>
                </a:solidFill>
              </a:rPr>
              <a:t> </a:t>
            </a:r>
            <a:r>
              <a:rPr lang="en-US" dirty="0" err="1" smtClean="0">
                <a:solidFill>
                  <a:srgbClr val="00B050"/>
                </a:solidFill>
              </a:rPr>
              <a:t>kho</a:t>
            </a:r>
            <a:r>
              <a:rPr lang="en-US" dirty="0" smtClean="0">
                <a:solidFill>
                  <a:srgbClr val="00B050"/>
                </a:solidFill>
              </a:rPr>
              <a:t>/</a:t>
            </a:r>
            <a:r>
              <a:rPr lang="en-US" dirty="0" err="1" smtClean="0">
                <a:solidFill>
                  <a:srgbClr val="00B050"/>
                </a:solidFill>
              </a:rPr>
              <a:t>nơi</a:t>
            </a:r>
            <a:r>
              <a:rPr lang="en-US" dirty="0" smtClean="0">
                <a:solidFill>
                  <a:srgbClr val="00B050"/>
                </a:solidFill>
              </a:rPr>
              <a:t> </a:t>
            </a:r>
            <a:r>
              <a:rPr lang="en-US" dirty="0" err="1" smtClean="0">
                <a:solidFill>
                  <a:srgbClr val="00B050"/>
                </a:solidFill>
              </a:rPr>
              <a:t>chứa</a:t>
            </a:r>
            <a:r>
              <a:rPr lang="en-US" dirty="0" smtClean="0">
                <a:solidFill>
                  <a:srgbClr val="00B050"/>
                </a:solidFill>
              </a:rPr>
              <a:t> </a:t>
            </a:r>
            <a:r>
              <a:rPr lang="en-US" dirty="0" err="1" smtClean="0">
                <a:solidFill>
                  <a:srgbClr val="00B050"/>
                </a:solidFill>
              </a:rPr>
              <a:t>nước</a:t>
            </a:r>
            <a:r>
              <a:rPr lang="en-US" dirty="0" smtClean="0">
                <a:solidFill>
                  <a:srgbClr val="00B050"/>
                </a:solidFill>
              </a:rPr>
              <a:t> </a:t>
            </a:r>
            <a:r>
              <a:rPr lang="en-US" dirty="0" err="1" smtClean="0">
                <a:solidFill>
                  <a:srgbClr val="00B050"/>
                </a:solidFill>
              </a:rPr>
              <a:t>uống</a:t>
            </a:r>
            <a:r>
              <a:rPr lang="en-US" dirty="0" smtClean="0">
                <a:solidFill>
                  <a:srgbClr val="00B050"/>
                </a:solidFill>
              </a:rPr>
              <a:t> (</a:t>
            </a:r>
            <a:r>
              <a:rPr lang="en-US" dirty="0" err="1" smtClean="0">
                <a:solidFill>
                  <a:srgbClr val="00B050"/>
                </a:solidFill>
              </a:rPr>
              <a:t>nếu</a:t>
            </a:r>
            <a:r>
              <a:rPr lang="en-US" dirty="0" smtClean="0">
                <a:solidFill>
                  <a:srgbClr val="00B050"/>
                </a:solidFill>
              </a:rPr>
              <a:t> </a:t>
            </a:r>
            <a:r>
              <a:rPr lang="en-US" dirty="0" err="1" smtClean="0">
                <a:solidFill>
                  <a:srgbClr val="00B050"/>
                </a:solidFill>
              </a:rPr>
              <a:t>có</a:t>
            </a:r>
            <a:r>
              <a:rPr lang="en-US" dirty="0" smtClean="0">
                <a:solidFill>
                  <a:srgbClr val="00B050"/>
                </a:solidFill>
              </a:rPr>
              <a:t>).</a:t>
            </a:r>
          </a:p>
          <a:p>
            <a:pPr eaLnBrk="1" fontAlgn="auto" hangingPunct="1">
              <a:spcAft>
                <a:spcPts val="0"/>
              </a:spcAft>
              <a:buFontTx/>
              <a:buChar char="-"/>
              <a:defRPr/>
            </a:pPr>
            <a:r>
              <a:rPr lang="en-US" dirty="0" err="1" smtClean="0">
                <a:solidFill>
                  <a:srgbClr val="0070C0"/>
                </a:solidFill>
              </a:rPr>
              <a:t>Giấy</a:t>
            </a:r>
            <a:r>
              <a:rPr lang="en-US" dirty="0" smtClean="0">
                <a:solidFill>
                  <a:srgbClr val="0070C0"/>
                </a:solidFill>
              </a:rPr>
              <a:t> </a:t>
            </a:r>
            <a:r>
              <a:rPr lang="en-US" dirty="0" err="1" smtClean="0">
                <a:solidFill>
                  <a:srgbClr val="0070C0"/>
                </a:solidFill>
              </a:rPr>
              <a:t>xác</a:t>
            </a:r>
            <a:r>
              <a:rPr lang="en-US" dirty="0" smtClean="0">
                <a:solidFill>
                  <a:srgbClr val="0070C0"/>
                </a:solidFill>
              </a:rPr>
              <a:t> </a:t>
            </a:r>
            <a:r>
              <a:rPr lang="en-US" dirty="0" err="1" smtClean="0">
                <a:solidFill>
                  <a:srgbClr val="0070C0"/>
                </a:solidFill>
              </a:rPr>
              <a:t>nhận</a:t>
            </a:r>
            <a:r>
              <a:rPr lang="en-US" dirty="0" smtClean="0">
                <a:solidFill>
                  <a:srgbClr val="0070C0"/>
                </a:solidFill>
              </a:rPr>
              <a:t> </a:t>
            </a:r>
            <a:r>
              <a:rPr lang="en-US" dirty="0" err="1" smtClean="0">
                <a:solidFill>
                  <a:srgbClr val="0070C0"/>
                </a:solidFill>
              </a:rPr>
              <a:t>công</a:t>
            </a:r>
            <a:r>
              <a:rPr lang="en-US" dirty="0" smtClean="0">
                <a:solidFill>
                  <a:srgbClr val="0070C0"/>
                </a:solidFill>
              </a:rPr>
              <a:t> </a:t>
            </a:r>
            <a:r>
              <a:rPr lang="en-US" dirty="0" err="1" smtClean="0">
                <a:solidFill>
                  <a:srgbClr val="0070C0"/>
                </a:solidFill>
              </a:rPr>
              <a:t>bố</a:t>
            </a:r>
            <a:r>
              <a:rPr lang="en-US" dirty="0" smtClean="0">
                <a:solidFill>
                  <a:srgbClr val="0070C0"/>
                </a:solidFill>
              </a:rPr>
              <a:t> </a:t>
            </a:r>
            <a:r>
              <a:rPr lang="en-US" dirty="0" err="1" smtClean="0">
                <a:solidFill>
                  <a:srgbClr val="0070C0"/>
                </a:solidFill>
              </a:rPr>
              <a:t>hợp</a:t>
            </a:r>
            <a:r>
              <a:rPr lang="en-US" dirty="0" smtClean="0">
                <a:solidFill>
                  <a:srgbClr val="0070C0"/>
                </a:solidFill>
              </a:rPr>
              <a:t> </a:t>
            </a:r>
            <a:r>
              <a:rPr lang="en-US" dirty="0" err="1" smtClean="0">
                <a:solidFill>
                  <a:srgbClr val="0070C0"/>
                </a:solidFill>
              </a:rPr>
              <a:t>quy</a:t>
            </a:r>
            <a:r>
              <a:rPr lang="en-US" dirty="0" smtClean="0">
                <a:solidFill>
                  <a:srgbClr val="0070C0"/>
                </a:solidFill>
              </a:rPr>
              <a:t> </a:t>
            </a:r>
            <a:r>
              <a:rPr lang="en-US" dirty="0" err="1" smtClean="0">
                <a:solidFill>
                  <a:srgbClr val="0070C0"/>
                </a:solidFill>
              </a:rPr>
              <a:t>nước</a:t>
            </a:r>
            <a:r>
              <a:rPr lang="en-US" dirty="0" smtClean="0">
                <a:solidFill>
                  <a:srgbClr val="0070C0"/>
                </a:solidFill>
              </a:rPr>
              <a:t> </a:t>
            </a:r>
            <a:r>
              <a:rPr lang="en-US" dirty="0" err="1" smtClean="0">
                <a:solidFill>
                  <a:srgbClr val="0070C0"/>
                </a:solidFill>
              </a:rPr>
              <a:t>uống</a:t>
            </a:r>
            <a:r>
              <a:rPr lang="en-US" dirty="0" smtClean="0">
                <a:solidFill>
                  <a:srgbClr val="0070C0"/>
                </a:solidFill>
              </a:rPr>
              <a:t> </a:t>
            </a:r>
            <a:r>
              <a:rPr lang="en-US" dirty="0" err="1" smtClean="0">
                <a:solidFill>
                  <a:srgbClr val="0070C0"/>
                </a:solidFill>
              </a:rPr>
              <a:t>đóng</a:t>
            </a:r>
            <a:r>
              <a:rPr lang="en-US" dirty="0" smtClean="0">
                <a:solidFill>
                  <a:srgbClr val="0070C0"/>
                </a:solidFill>
              </a:rPr>
              <a:t> </a:t>
            </a:r>
            <a:r>
              <a:rPr lang="en-US" dirty="0" err="1" smtClean="0">
                <a:solidFill>
                  <a:srgbClr val="0070C0"/>
                </a:solidFill>
              </a:rPr>
              <a:t>chai</a:t>
            </a:r>
            <a:r>
              <a:rPr lang="en-US" dirty="0" smtClean="0">
                <a:solidFill>
                  <a:srgbClr val="0070C0"/>
                </a:solidFill>
              </a:rPr>
              <a:t> (</a:t>
            </a:r>
            <a:r>
              <a:rPr lang="en-US" dirty="0" err="1" smtClean="0">
                <a:solidFill>
                  <a:srgbClr val="0070C0"/>
                </a:solidFill>
              </a:rPr>
              <a:t>nếu</a:t>
            </a:r>
            <a:r>
              <a:rPr lang="en-US" dirty="0" smtClean="0">
                <a:solidFill>
                  <a:srgbClr val="0070C0"/>
                </a:solidFill>
              </a:rPr>
              <a:t> </a:t>
            </a:r>
            <a:r>
              <a:rPr lang="en-US" dirty="0" err="1" smtClean="0">
                <a:solidFill>
                  <a:srgbClr val="0070C0"/>
                </a:solidFill>
              </a:rPr>
              <a:t>có</a:t>
            </a:r>
            <a:r>
              <a:rPr lang="en-US" dirty="0" smtClean="0">
                <a:solidFill>
                  <a:srgbClr val="0070C0"/>
                </a:solidFill>
              </a:rPr>
              <a:t>)</a:t>
            </a:r>
          </a:p>
          <a:p>
            <a:pPr eaLnBrk="1" fontAlgn="auto" hangingPunct="1">
              <a:spcAft>
                <a:spcPts val="0"/>
              </a:spcAft>
              <a:buFontTx/>
              <a:buChar char="-"/>
              <a:defRPr/>
            </a:pPr>
            <a:r>
              <a:rPr lang="en-US" dirty="0" smtClean="0">
                <a:solidFill>
                  <a:srgbClr val="FF0000"/>
                </a:solidFill>
              </a:rPr>
              <a:t>KQXN </a:t>
            </a:r>
            <a:r>
              <a:rPr lang="en-US" dirty="0" err="1" smtClean="0">
                <a:solidFill>
                  <a:srgbClr val="FF0000"/>
                </a:solidFill>
              </a:rPr>
              <a:t>nước</a:t>
            </a:r>
            <a:r>
              <a:rPr lang="en-US" dirty="0" smtClean="0">
                <a:solidFill>
                  <a:srgbClr val="FF0000"/>
                </a:solidFill>
              </a:rPr>
              <a:t> </a:t>
            </a:r>
            <a:r>
              <a:rPr lang="en-US" dirty="0" err="1" smtClean="0">
                <a:solidFill>
                  <a:srgbClr val="FF0000"/>
                </a:solidFill>
              </a:rPr>
              <a:t>uống</a:t>
            </a:r>
            <a:r>
              <a:rPr lang="en-US" dirty="0" smtClean="0">
                <a:solidFill>
                  <a:srgbClr val="FF0000"/>
                </a:solidFill>
              </a:rPr>
              <a:t> </a:t>
            </a:r>
            <a:r>
              <a:rPr lang="en-US" dirty="0" err="1" smtClean="0">
                <a:solidFill>
                  <a:srgbClr val="FF0000"/>
                </a:solidFill>
              </a:rPr>
              <a:t>định</a:t>
            </a:r>
            <a:r>
              <a:rPr lang="en-US" dirty="0" smtClean="0">
                <a:solidFill>
                  <a:srgbClr val="FF0000"/>
                </a:solidFill>
              </a:rPr>
              <a:t> </a:t>
            </a:r>
            <a:r>
              <a:rPr lang="en-US" dirty="0" err="1" smtClean="0">
                <a:solidFill>
                  <a:srgbClr val="FF0000"/>
                </a:solidFill>
              </a:rPr>
              <a:t>kỳ</a:t>
            </a:r>
            <a:r>
              <a:rPr lang="en-US" dirty="0" smtClean="0">
                <a:solidFill>
                  <a:srgbClr val="FF0000"/>
                </a:solidFill>
              </a:rPr>
              <a:t>.</a:t>
            </a:r>
          </a:p>
          <a:p>
            <a:pPr eaLnBrk="1" fontAlgn="auto" hangingPunct="1">
              <a:spcAft>
                <a:spcPts val="0"/>
              </a:spcAft>
              <a:buFontTx/>
              <a:buChar char="-"/>
              <a:defRPr/>
            </a:pPr>
            <a:r>
              <a:rPr lang="en-US" dirty="0" err="1" smtClean="0">
                <a:solidFill>
                  <a:srgbClr val="FF0066"/>
                </a:solidFill>
              </a:rPr>
              <a:t>Vệ</a:t>
            </a:r>
            <a:r>
              <a:rPr lang="en-US" dirty="0" smtClean="0">
                <a:solidFill>
                  <a:srgbClr val="FF0066"/>
                </a:solidFill>
              </a:rPr>
              <a:t> </a:t>
            </a:r>
            <a:r>
              <a:rPr lang="en-US" dirty="0" err="1" smtClean="0">
                <a:solidFill>
                  <a:srgbClr val="FF0066"/>
                </a:solidFill>
              </a:rPr>
              <a:t>sinh</a:t>
            </a:r>
            <a:r>
              <a:rPr lang="en-US" dirty="0" smtClean="0">
                <a:solidFill>
                  <a:srgbClr val="FF0066"/>
                </a:solidFill>
              </a:rPr>
              <a:t> </a:t>
            </a:r>
            <a:r>
              <a:rPr lang="en-US" dirty="0" err="1" smtClean="0">
                <a:solidFill>
                  <a:srgbClr val="FF0066"/>
                </a:solidFill>
              </a:rPr>
              <a:t>dụng</a:t>
            </a:r>
            <a:r>
              <a:rPr lang="en-US" dirty="0" smtClean="0">
                <a:solidFill>
                  <a:srgbClr val="FF0066"/>
                </a:solidFill>
              </a:rPr>
              <a:t> </a:t>
            </a:r>
            <a:r>
              <a:rPr lang="en-US" dirty="0" err="1" smtClean="0">
                <a:solidFill>
                  <a:srgbClr val="FF0066"/>
                </a:solidFill>
              </a:rPr>
              <a:t>cụ</a:t>
            </a:r>
            <a:r>
              <a:rPr lang="en-US" dirty="0" smtClean="0">
                <a:solidFill>
                  <a:srgbClr val="FF0066"/>
                </a:solidFill>
              </a:rPr>
              <a:t> </a:t>
            </a:r>
            <a:r>
              <a:rPr lang="en-US" dirty="0" err="1" smtClean="0">
                <a:solidFill>
                  <a:srgbClr val="FF0066"/>
                </a:solidFill>
              </a:rPr>
              <a:t>chứa</a:t>
            </a:r>
            <a:r>
              <a:rPr lang="en-US" dirty="0" smtClean="0">
                <a:solidFill>
                  <a:srgbClr val="FF0066"/>
                </a:solidFill>
              </a:rPr>
              <a:t> </a:t>
            </a:r>
            <a:r>
              <a:rPr lang="en-US" dirty="0" err="1" smtClean="0">
                <a:solidFill>
                  <a:srgbClr val="FF0066"/>
                </a:solidFill>
              </a:rPr>
              <a:t>nước</a:t>
            </a:r>
            <a:r>
              <a:rPr lang="en-US" dirty="0" smtClean="0">
                <a:solidFill>
                  <a:srgbClr val="FF0066"/>
                </a:solidFill>
              </a:rPr>
              <a:t> </a:t>
            </a:r>
            <a:r>
              <a:rPr lang="en-US" dirty="0" err="1" smtClean="0">
                <a:solidFill>
                  <a:srgbClr val="FF0066"/>
                </a:solidFill>
              </a:rPr>
              <a:t>uống</a:t>
            </a:r>
            <a:r>
              <a:rPr lang="en-US" dirty="0" smtClean="0">
                <a:solidFill>
                  <a:srgbClr val="FF0066"/>
                </a:solidFill>
              </a:rPr>
              <a:t> </a:t>
            </a:r>
            <a:r>
              <a:rPr lang="en-US" dirty="0" err="1" smtClean="0">
                <a:solidFill>
                  <a:srgbClr val="FF0066"/>
                </a:solidFill>
              </a:rPr>
              <a:t>cho</a:t>
            </a:r>
            <a:r>
              <a:rPr lang="en-US" dirty="0" smtClean="0">
                <a:solidFill>
                  <a:srgbClr val="FF0066"/>
                </a:solidFill>
              </a:rPr>
              <a:t> </a:t>
            </a:r>
            <a:r>
              <a:rPr lang="en-US" dirty="0" err="1" smtClean="0">
                <a:solidFill>
                  <a:srgbClr val="FF0066"/>
                </a:solidFill>
              </a:rPr>
              <a:t>học</a:t>
            </a:r>
            <a:r>
              <a:rPr lang="en-US" dirty="0" smtClean="0">
                <a:solidFill>
                  <a:srgbClr val="FF0066"/>
                </a:solidFill>
              </a:rPr>
              <a:t> </a:t>
            </a:r>
            <a:r>
              <a:rPr lang="en-US" dirty="0" err="1" smtClean="0">
                <a:solidFill>
                  <a:srgbClr val="FF0066"/>
                </a:solidFill>
              </a:rPr>
              <a:t>sinh</a:t>
            </a:r>
            <a:r>
              <a:rPr lang="en-US" dirty="0" smtClean="0">
                <a:solidFill>
                  <a:srgbClr val="FF0066"/>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0" indent="0" algn="just" eaLnBrk="1" fontAlgn="auto" hangingPunct="1">
              <a:spcAft>
                <a:spcPts val="0"/>
              </a:spcAft>
              <a:buFont typeface="Arial" charset="0"/>
              <a:buNone/>
              <a:defRPr/>
            </a:pPr>
            <a:r>
              <a:rPr lang="en-US" dirty="0" smtClean="0">
                <a:solidFill>
                  <a:schemeClr val="accent6"/>
                </a:solidFill>
                <a:latin typeface="Times New Roman" pitchFamily="18" charset="0"/>
                <a:cs typeface="Times New Roman" pitchFamily="18" charset="0"/>
              </a:rPr>
              <a:t>b. </a:t>
            </a:r>
            <a:r>
              <a:rPr lang="en-US" dirty="0" err="1" smtClean="0">
                <a:solidFill>
                  <a:schemeClr val="accent6"/>
                </a:solidFill>
                <a:latin typeface="Times New Roman" pitchFamily="18" charset="0"/>
                <a:cs typeface="Times New Roman" pitchFamily="18" charset="0"/>
              </a:rPr>
              <a:t>Nước</a:t>
            </a:r>
            <a:r>
              <a:rPr lang="en-US" dirty="0" smtClean="0">
                <a:solidFill>
                  <a:schemeClr val="accent6"/>
                </a:solidFill>
                <a:latin typeface="Times New Roman" pitchFamily="18" charset="0"/>
                <a:cs typeface="Times New Roman" pitchFamily="18" charset="0"/>
              </a:rPr>
              <a:t> </a:t>
            </a:r>
            <a:r>
              <a:rPr lang="en-US" dirty="0" err="1" smtClean="0">
                <a:solidFill>
                  <a:schemeClr val="accent6"/>
                </a:solidFill>
                <a:latin typeface="Times New Roman" pitchFamily="18" charset="0"/>
                <a:cs typeface="Times New Roman" pitchFamily="18" charset="0"/>
              </a:rPr>
              <a:t>sinh</a:t>
            </a:r>
            <a:r>
              <a:rPr lang="en-US" dirty="0" smtClean="0">
                <a:solidFill>
                  <a:schemeClr val="accent6"/>
                </a:solidFill>
                <a:latin typeface="Times New Roman" pitchFamily="18" charset="0"/>
                <a:cs typeface="Times New Roman" pitchFamily="18" charset="0"/>
              </a:rPr>
              <a:t> </a:t>
            </a:r>
            <a:r>
              <a:rPr lang="en-US" dirty="0" err="1" smtClean="0">
                <a:solidFill>
                  <a:schemeClr val="accent6"/>
                </a:solidFill>
                <a:latin typeface="Times New Roman" pitchFamily="18" charset="0"/>
                <a:cs typeface="Times New Roman" pitchFamily="18" charset="0"/>
              </a:rPr>
              <a:t>hoạt</a:t>
            </a:r>
            <a:r>
              <a:rPr lang="en-US" dirty="0" smtClean="0">
                <a:solidFill>
                  <a:schemeClr val="accent6"/>
                </a:solidFill>
                <a:latin typeface="Times New Roman" pitchFamily="18" charset="0"/>
                <a:cs typeface="Times New Roman" pitchFamily="18" charset="0"/>
              </a:rPr>
              <a:t> (</a:t>
            </a:r>
            <a:r>
              <a:rPr lang="en-US" dirty="0" err="1" smtClean="0">
                <a:solidFill>
                  <a:schemeClr val="accent6"/>
                </a:solidFill>
                <a:latin typeface="Times New Roman" pitchFamily="18" charset="0"/>
                <a:cs typeface="Times New Roman" pitchFamily="18" charset="0"/>
              </a:rPr>
              <a:t>tt</a:t>
            </a:r>
            <a:r>
              <a:rPr lang="en-US" dirty="0" smtClean="0">
                <a:solidFill>
                  <a:schemeClr val="accent6"/>
                </a:solidFill>
                <a:latin typeface="Times New Roman" pitchFamily="18" charset="0"/>
                <a:cs typeface="Times New Roman" pitchFamily="18" charset="0"/>
              </a:rPr>
              <a:t>):</a:t>
            </a:r>
            <a:endParaRPr lang="en-US" dirty="0" smtClean="0">
              <a:solidFill>
                <a:srgbClr val="FF0066"/>
              </a:solidFill>
              <a:latin typeface="Times New Roman" pitchFamily="18" charset="0"/>
              <a:cs typeface="Times New Roman" pitchFamily="18" charset="0"/>
            </a:endParaRPr>
          </a:p>
          <a:p>
            <a:pPr algn="just" eaLnBrk="1" fontAlgn="auto" hangingPunct="1">
              <a:spcAft>
                <a:spcPts val="0"/>
              </a:spcAft>
              <a:buFont typeface="Wingdings" pitchFamily="2" charset="2"/>
              <a:buChar char="Ø"/>
              <a:defRPr/>
            </a:pPr>
            <a:r>
              <a:rPr lang="en-US" sz="3000" dirty="0" smtClean="0">
                <a:solidFill>
                  <a:srgbClr val="FF0066"/>
                </a:solidFill>
                <a:latin typeface="Times New Roman" pitchFamily="18" charset="0"/>
                <a:cs typeface="Times New Roman" pitchFamily="18" charset="0"/>
              </a:rPr>
              <a:t>T</a:t>
            </a:r>
            <a:r>
              <a:rPr lang="vi-VN" sz="3000" dirty="0" smtClean="0">
                <a:solidFill>
                  <a:srgbClr val="FF0066"/>
                </a:solidFill>
                <a:latin typeface="Times New Roman" pitchFamily="18" charset="0"/>
                <a:cs typeface="Times New Roman" pitchFamily="18" charset="0"/>
              </a:rPr>
              <a:t>heo Tiêu chuẩn Việt Nam TCVN 3907: 2011</a:t>
            </a:r>
            <a:r>
              <a:rPr lang="en-US" sz="3000" dirty="0" smtClean="0">
                <a:solidFill>
                  <a:srgbClr val="FF0066"/>
                </a:solidFill>
                <a:latin typeface="Times New Roman" pitchFamily="18" charset="0"/>
                <a:cs typeface="Times New Roman" pitchFamily="18" charset="0"/>
              </a:rPr>
              <a:t> </a:t>
            </a:r>
            <a:r>
              <a:rPr lang="en-US" sz="3000" dirty="0" err="1" smtClean="0">
                <a:solidFill>
                  <a:srgbClr val="FF0066"/>
                </a:solidFill>
                <a:latin typeface="Times New Roman" pitchFamily="18" charset="0"/>
                <a:cs typeface="Times New Roman" pitchFamily="18" charset="0"/>
              </a:rPr>
              <a:t>trường</a:t>
            </a:r>
            <a:r>
              <a:rPr lang="en-US" sz="3000" dirty="0" smtClean="0">
                <a:solidFill>
                  <a:srgbClr val="FF0066"/>
                </a:solidFill>
                <a:latin typeface="Times New Roman" pitchFamily="18" charset="0"/>
                <a:cs typeface="Times New Roman" pitchFamily="18" charset="0"/>
              </a:rPr>
              <a:t> </a:t>
            </a:r>
            <a:r>
              <a:rPr lang="en-US" sz="3000" dirty="0" err="1" smtClean="0">
                <a:solidFill>
                  <a:srgbClr val="FF0066"/>
                </a:solidFill>
                <a:latin typeface="Times New Roman" pitchFamily="18" charset="0"/>
                <a:cs typeface="Times New Roman" pitchFamily="18" charset="0"/>
              </a:rPr>
              <a:t>mầm</a:t>
            </a:r>
            <a:r>
              <a:rPr lang="en-US" sz="3000" dirty="0" smtClean="0">
                <a:solidFill>
                  <a:srgbClr val="FF0066"/>
                </a:solidFill>
                <a:latin typeface="Times New Roman" pitchFamily="18" charset="0"/>
                <a:cs typeface="Times New Roman" pitchFamily="18" charset="0"/>
              </a:rPr>
              <a:t> non – </a:t>
            </a:r>
            <a:r>
              <a:rPr lang="en-US" sz="3000" dirty="0" err="1" smtClean="0">
                <a:solidFill>
                  <a:srgbClr val="FF0066"/>
                </a:solidFill>
                <a:latin typeface="Times New Roman" pitchFamily="18" charset="0"/>
                <a:cs typeface="Times New Roman" pitchFamily="18" charset="0"/>
              </a:rPr>
              <a:t>Yêu</a:t>
            </a:r>
            <a:r>
              <a:rPr lang="en-US" sz="3000" dirty="0" smtClean="0">
                <a:solidFill>
                  <a:srgbClr val="FF0066"/>
                </a:solidFill>
                <a:latin typeface="Times New Roman" pitchFamily="18" charset="0"/>
                <a:cs typeface="Times New Roman" pitchFamily="18" charset="0"/>
              </a:rPr>
              <a:t> </a:t>
            </a:r>
            <a:r>
              <a:rPr lang="en-US" sz="3000" dirty="0" err="1" smtClean="0">
                <a:solidFill>
                  <a:srgbClr val="FF0066"/>
                </a:solidFill>
                <a:latin typeface="Times New Roman" pitchFamily="18" charset="0"/>
                <a:cs typeface="Times New Roman" pitchFamily="18" charset="0"/>
              </a:rPr>
              <a:t>cầu</a:t>
            </a:r>
            <a:r>
              <a:rPr lang="en-US" sz="3000" dirty="0" smtClean="0">
                <a:solidFill>
                  <a:srgbClr val="FF0066"/>
                </a:solidFill>
                <a:latin typeface="Times New Roman" pitchFamily="18" charset="0"/>
                <a:cs typeface="Times New Roman" pitchFamily="18" charset="0"/>
              </a:rPr>
              <a:t> </a:t>
            </a:r>
            <a:r>
              <a:rPr lang="en-US" sz="3000" dirty="0" err="1" smtClean="0">
                <a:solidFill>
                  <a:srgbClr val="FF0066"/>
                </a:solidFill>
                <a:latin typeface="Times New Roman" pitchFamily="18" charset="0"/>
                <a:cs typeface="Times New Roman" pitchFamily="18" charset="0"/>
              </a:rPr>
              <a:t>thiết</a:t>
            </a:r>
            <a:r>
              <a:rPr lang="en-US" sz="3000" dirty="0" smtClean="0">
                <a:solidFill>
                  <a:srgbClr val="FF0066"/>
                </a:solidFill>
                <a:latin typeface="Times New Roman" pitchFamily="18" charset="0"/>
                <a:cs typeface="Times New Roman" pitchFamily="18" charset="0"/>
              </a:rPr>
              <a:t> </a:t>
            </a:r>
            <a:r>
              <a:rPr lang="en-US" sz="3000" dirty="0" err="1" smtClean="0">
                <a:solidFill>
                  <a:srgbClr val="FF0066"/>
                </a:solidFill>
                <a:latin typeface="Times New Roman" pitchFamily="18" charset="0"/>
                <a:cs typeface="Times New Roman" pitchFamily="18" charset="0"/>
              </a:rPr>
              <a:t>kế</a:t>
            </a:r>
            <a:r>
              <a:rPr lang="en-US" sz="3000" dirty="0" smtClean="0">
                <a:solidFill>
                  <a:srgbClr val="FF0066"/>
                </a:solidFill>
                <a:latin typeface="Times New Roman" pitchFamily="18" charset="0"/>
                <a:cs typeface="Times New Roman" pitchFamily="18" charset="0"/>
              </a:rPr>
              <a:t>.</a:t>
            </a:r>
            <a:endParaRPr lang="en-US" sz="3000" b="1" dirty="0" smtClean="0"/>
          </a:p>
          <a:p>
            <a:pPr algn="just" eaLnBrk="1" fontAlgn="auto" hangingPunct="1">
              <a:lnSpc>
                <a:spcPct val="150000"/>
              </a:lnSpc>
              <a:spcBef>
                <a:spcPts val="600"/>
              </a:spcBef>
              <a:spcAft>
                <a:spcPts val="600"/>
              </a:spcAft>
              <a:buFont typeface="Arial" charset="0"/>
              <a:buNone/>
              <a:defRPr/>
            </a:pPr>
            <a:r>
              <a:rPr lang="en-US" sz="2400" b="1" dirty="0" err="1" smtClean="0">
                <a:latin typeface="Times New Roman" pitchFamily="18" charset="0"/>
                <a:cs typeface="Times New Roman" pitchFamily="18" charset="0"/>
              </a:rPr>
              <a:t>Mục</a:t>
            </a:r>
            <a:r>
              <a:rPr lang="en-US" sz="2400" b="1" dirty="0" smtClean="0">
                <a:latin typeface="Times New Roman" pitchFamily="18" charset="0"/>
                <a:cs typeface="Times New Roman" pitchFamily="18" charset="0"/>
              </a:rPr>
              <a:t> 6.1.6. </a:t>
            </a:r>
            <a:r>
              <a:rPr lang="vi-VN" sz="2400" dirty="0" smtClean="0">
                <a:latin typeface="Times New Roman" pitchFamily="18" charset="0"/>
                <a:cs typeface="Times New Roman" pitchFamily="18" charset="0"/>
              </a:rPr>
              <a:t>Trong mọi khả năng cấp nước đều</a:t>
            </a:r>
            <a:r>
              <a:rPr lang="vi-VN" sz="2400" b="1" dirty="0" smtClean="0">
                <a:latin typeface="Times New Roman" pitchFamily="18" charset="0"/>
                <a:cs typeface="Times New Roman" pitchFamily="18" charset="0"/>
              </a:rPr>
              <a:t> phải bố trí bể nước dự trữ chung </a:t>
            </a:r>
            <a:r>
              <a:rPr lang="vi-VN" sz="2400" dirty="0" smtClean="0">
                <a:latin typeface="Times New Roman" pitchFamily="18" charset="0"/>
                <a:cs typeface="Times New Roman" pitchFamily="18" charset="0"/>
              </a:rPr>
              <a:t>cho toàn trường ở vị trí thuận tiện để phục vụ cho các nhóm trẻ, lớp mẫu giáo. Giếng nước, bể nước,</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chum, vại nước cần phải có nắp đậy, độ cao phải đảm bảo an toàn cho trẻ khi sử dụng.</a:t>
            </a:r>
            <a:endParaRPr lang="en-US" sz="2400" dirty="0" smtClean="0">
              <a:solidFill>
                <a:srgbClr val="0070C0"/>
              </a:solidFill>
              <a:latin typeface="Times New Roman" pitchFamily="18" charset="0"/>
              <a:cs typeface="Times New Roman" pitchFamily="18" charset="0"/>
            </a:endParaRPr>
          </a:p>
        </p:txBody>
      </p:sp>
      <p:sp>
        <p:nvSpPr>
          <p:cNvPr id="5" name="Title 1"/>
          <p:cNvSpPr txBox="1">
            <a:spLocks/>
          </p:cNvSpPr>
          <p:nvPr/>
        </p:nvSpPr>
        <p:spPr bwMode="auto">
          <a:xfrm>
            <a:off x="609600" y="427038"/>
            <a:ext cx="8229600" cy="1143000"/>
          </a:xfrm>
          <a:prstGeom prst="rect">
            <a:avLst/>
          </a:prstGeom>
          <a:noFill/>
          <a:ln>
            <a:noFill/>
          </a:ln>
          <a:extLst/>
        </p:spPr>
        <p:txBody>
          <a:bodyPr anchor="ctr">
            <a:normAutofit fontScale="90000" lnSpcReduction="2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n-US" b="1" dirty="0" smtClean="0">
                <a:solidFill>
                  <a:srgbClr val="00B0F0"/>
                </a:solidFill>
                <a:latin typeface="Times New Roman" pitchFamily="18" charset="0"/>
                <a:cs typeface="Times New Roman" pitchFamily="18" charset="0"/>
              </a:rPr>
              <a:t>1. </a:t>
            </a:r>
            <a:r>
              <a:rPr lang="en-US" b="1" dirty="0" err="1" smtClean="0">
                <a:solidFill>
                  <a:srgbClr val="00B0F0"/>
                </a:solidFill>
                <a:latin typeface="Times New Roman" pitchFamily="18" charset="0"/>
                <a:cs typeface="Times New Roman" pitchFamily="18" charset="0"/>
              </a:rPr>
              <a:t>Các</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điều</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kiện</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về</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cấp</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thoát</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nước</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trong</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trường</a:t>
            </a:r>
            <a:r>
              <a:rPr lang="en-US" b="1" dirty="0" smtClean="0">
                <a:solidFill>
                  <a:srgbClr val="00B0F0"/>
                </a:solidFill>
                <a:latin typeface="Times New Roman" pitchFamily="18" charset="0"/>
                <a:cs typeface="Times New Roman" pitchFamily="18" charset="0"/>
              </a:rPr>
              <a:t> </a:t>
            </a:r>
            <a:r>
              <a:rPr lang="en-US" b="1" dirty="0" err="1" smtClean="0">
                <a:solidFill>
                  <a:srgbClr val="00B0F0"/>
                </a:solidFill>
                <a:latin typeface="Times New Roman" pitchFamily="18" charset="0"/>
                <a:cs typeface="Times New Roman" pitchFamily="18" charset="0"/>
              </a:rPr>
              <a:t>học</a:t>
            </a:r>
            <a:r>
              <a:rPr lang="en-US" b="1" dirty="0" smtClean="0">
                <a:solidFill>
                  <a:srgbClr val="00B0F0"/>
                </a:solidFill>
                <a:latin typeface="Times New Roman" pitchFamily="18" charset="0"/>
                <a:cs typeface="Times New Roman" pitchFamily="18" charset="0"/>
              </a:rPr>
              <a:t> (6).</a:t>
            </a: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459</TotalTime>
  <Words>2220</Words>
  <Application>Microsoft Office PowerPoint</Application>
  <PresentationFormat>On-screen Show (4:3)</PresentationFormat>
  <Paragraphs>135</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Calibri</vt:lpstr>
      <vt:lpstr>Arial</vt:lpstr>
      <vt:lpstr>Times New Roman</vt:lpstr>
      <vt:lpstr>Wingdings</vt:lpstr>
      <vt:lpstr>Office Theme</vt:lpstr>
      <vt:lpstr>Các điều kiện về  cấp thoát nước và vệ sinh môi trường  trong trường học</vt:lpstr>
      <vt:lpstr>NỘI DUNG</vt:lpstr>
      <vt:lpstr>PowerPoint Presentation</vt:lpstr>
      <vt:lpstr>1. Các điều kiện về cấp thoát nước trong trường học (1).</vt:lpstr>
      <vt:lpstr>1. Các điều kiện về cấp thoát nước trong trường học (2).</vt:lpstr>
      <vt:lpstr>1. Các điều kiện về cấp thoát nước trong trường học (3).</vt:lpstr>
      <vt:lpstr>PowerPoint Presentation</vt:lpstr>
      <vt:lpstr>1. Các điều kiện về cấp thoát nước trong trường học (5).</vt:lpstr>
      <vt:lpstr>PowerPoint Presentation</vt:lpstr>
      <vt:lpstr>PowerPoint Presentation</vt:lpstr>
      <vt:lpstr>1. Các điều kiện về cấp thoát nước trong trường học (8).</vt:lpstr>
      <vt:lpstr>PowerPoint Presentation</vt:lpstr>
      <vt:lpstr>2. Công trình vệ sinh.</vt:lpstr>
      <vt:lpstr>2. Công trình vệ sinh.</vt:lpstr>
      <vt:lpstr>a. Yêu cầu thiết kế</vt:lpstr>
      <vt:lpstr>a. Yêu cầu thiết kế</vt:lpstr>
      <vt:lpstr>a. Yêu cầu thiết kế</vt:lpstr>
      <vt:lpstr>b. Điều kiện đảm bảo hợp vệ sinh</vt:lpstr>
      <vt:lpstr>c. Chỗ rửa tay</vt:lpstr>
      <vt:lpstr>c. Chỗ rửa tay</vt:lpstr>
      <vt:lpstr>c. Chỗ rửa tay</vt:lpstr>
      <vt:lpstr>c. Chổ rửa tay</vt:lpstr>
      <vt:lpstr>2. Công trình vệ sinh.</vt:lpstr>
      <vt:lpstr>PowerPoint Presentation</vt:lpstr>
      <vt:lpstr>3. Xử lý chất thải.</vt:lpstr>
      <vt:lpstr>3. Xử lý chất thải.</vt:lpstr>
      <vt:lpstr>3. Xử lý chất thải.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BÁO CÁO CÔNG TÁC YTTH NĂM HỌC 2016-2017</dc:title>
  <dc:creator>admin</dc:creator>
  <cp:lastModifiedBy>Windows User</cp:lastModifiedBy>
  <cp:revision>90</cp:revision>
  <dcterms:created xsi:type="dcterms:W3CDTF">2017-07-23T20:50:41Z</dcterms:created>
  <dcterms:modified xsi:type="dcterms:W3CDTF">2018-10-09T05:26:52Z</dcterms:modified>
</cp:coreProperties>
</file>