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5DC"/>
    <a:srgbClr val="C1AFB7"/>
    <a:srgbClr val="24C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47F1F-15B1-46B3-9C05-C755E4E4A4FC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AFC2-4311-467D-A151-C8420689C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7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56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atinLnBrk="1"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A7968-C410-4535-AB4E-D77537CB0B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atinLnBrk="1"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A7968-C410-4535-AB4E-D77537CB0B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3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3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277752" y="2482278"/>
            <a:ext cx="933084" cy="1244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275841" y="11"/>
            <a:ext cx="1868082" cy="2490779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6344789" y="17"/>
            <a:ext cx="932999" cy="1243999"/>
          </a:xfrm>
          <a:prstGeom prst="rect">
            <a:avLst/>
          </a:prstGeom>
          <a:solidFill>
            <a:srgbClr val="CEDB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8210901" y="2483574"/>
            <a:ext cx="932999" cy="1243999"/>
          </a:xfrm>
          <a:prstGeom prst="rect">
            <a:avLst/>
          </a:prstGeom>
          <a:solidFill>
            <a:srgbClr val="7198A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8210893" y="1240291"/>
            <a:ext cx="932999" cy="1243999"/>
          </a:xfrm>
          <a:prstGeom prst="rect">
            <a:avLst/>
          </a:prstGeom>
          <a:solidFill>
            <a:srgbClr val="7198A9">
              <a:alpha val="4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-286" y="4991826"/>
            <a:ext cx="932999" cy="1243999"/>
          </a:xfrm>
          <a:prstGeom prst="rect">
            <a:avLst/>
          </a:prstGeom>
          <a:solidFill>
            <a:srgbClr val="B0D85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-292" y="6235797"/>
            <a:ext cx="466499" cy="621999"/>
          </a:xfrm>
          <a:prstGeom prst="rect">
            <a:avLst/>
          </a:prstGeom>
          <a:solidFill>
            <a:srgbClr val="CEDB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-300" y="4991822"/>
            <a:ext cx="466499" cy="621999"/>
          </a:xfrm>
          <a:prstGeom prst="rect">
            <a:avLst/>
          </a:prstGeom>
          <a:solidFill>
            <a:srgbClr val="7198A9">
              <a:alpha val="4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8677503" y="3731987"/>
            <a:ext cx="466499" cy="621999"/>
          </a:xfrm>
          <a:prstGeom prst="rect">
            <a:avLst/>
          </a:prstGeom>
          <a:solidFill>
            <a:srgbClr val="B0D85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7277744" y="1"/>
            <a:ext cx="466499" cy="621999"/>
          </a:xfrm>
          <a:prstGeom prst="rect">
            <a:avLst/>
          </a:prstGeom>
          <a:solidFill>
            <a:srgbClr val="7198A9">
              <a:alpha val="4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" name="Shape 237"/>
          <p:cNvGrpSpPr/>
          <p:nvPr/>
        </p:nvGrpSpPr>
        <p:grpSpPr>
          <a:xfrm>
            <a:off x="8431832" y="1534994"/>
            <a:ext cx="490564" cy="654085"/>
            <a:chOff x="5941025" y="3634400"/>
            <a:chExt cx="467650" cy="467650"/>
          </a:xfrm>
        </p:grpSpPr>
        <p:sp>
          <p:nvSpPr>
            <p:cNvPr id="238" name="Shape 238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3100" dirty="0" err="1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00" dirty="0" smtClean="0">
                <a:solidFill>
                  <a:srgbClr val="1465DC"/>
                </a:solidFill>
                <a:latin typeface="Times New Roman" pitchFamily="18" charset="0"/>
                <a:cs typeface="Times New Roman" pitchFamily="18" charset="0"/>
              </a:rPr>
              <a:t> 13/2016/TTLT-BYT-BGDĐT</a:t>
            </a: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855781" y="58292"/>
            <a:ext cx="732925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Có biên soạn, sử dụng</a:t>
            </a:r>
          </a:p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các tài liệu truyền thông, giáo dục sức khỏe</a:t>
            </a:r>
            <a:endParaRPr lang="en-US" sz="3200" b="1" dirty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788" y="15097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 rot="16200000">
            <a:off x="2233613" y="11191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>
            <a:off x="3371850" y="20478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2"/>
          <p:cNvSpPr/>
          <p:nvPr/>
        </p:nvSpPr>
        <p:spPr>
          <a:xfrm>
            <a:off x="3252788" y="31480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 Same Side Corner Rectangle 1"/>
          <p:cNvSpPr/>
          <p:nvPr/>
        </p:nvSpPr>
        <p:spPr>
          <a:xfrm rot="16200000">
            <a:off x="2233613" y="27574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>
            <a:off x="3371850" y="36861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2"/>
          <p:cNvSpPr/>
          <p:nvPr/>
        </p:nvSpPr>
        <p:spPr>
          <a:xfrm>
            <a:off x="3252788" y="4776788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 Same Side Corner Rectangle 1"/>
          <p:cNvSpPr/>
          <p:nvPr/>
        </p:nvSpPr>
        <p:spPr>
          <a:xfrm rot="16200000">
            <a:off x="2233613" y="4386263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3371057" y="5314156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28671"/>
          <p:cNvSpPr txBox="1">
            <a:spLocks noChangeArrowheads="1"/>
          </p:cNvSpPr>
          <p:nvPr/>
        </p:nvSpPr>
        <p:spPr bwMode="auto">
          <a:xfrm>
            <a:off x="2386013" y="1893887"/>
            <a:ext cx="5857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01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6" name="TextBox 42"/>
          <p:cNvSpPr txBox="1">
            <a:spLocks noChangeArrowheads="1"/>
          </p:cNvSpPr>
          <p:nvPr/>
        </p:nvSpPr>
        <p:spPr bwMode="auto">
          <a:xfrm>
            <a:off x="2386013" y="3514725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02</a:t>
            </a:r>
          </a:p>
        </p:txBody>
      </p:sp>
      <p:sp>
        <p:nvSpPr>
          <p:cNvPr id="8208" name="TextBox 44"/>
          <p:cNvSpPr txBox="1">
            <a:spLocks noChangeArrowheads="1"/>
          </p:cNvSpPr>
          <p:nvPr/>
        </p:nvSpPr>
        <p:spPr bwMode="auto">
          <a:xfrm>
            <a:off x="2386013" y="5114925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03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3929063" y="1713637"/>
            <a:ext cx="339248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3929063" y="3325381"/>
            <a:ext cx="339248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3929063" y="4835259"/>
            <a:ext cx="339248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Có lồng ghép các nội dung giáo dục sức khỏe, phòng chống bệnh tật trong các giờ giảng: </a:t>
            </a: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Có bằng chứng 1,0 điểm</a:t>
            </a:r>
            <a:endParaRPr lang="en-US" sz="1700" b="1" dirty="0">
              <a:solidFill>
                <a:srgbClr val="4A464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708775" y="1047750"/>
            <a:ext cx="2359025" cy="2468563"/>
            <a:chOff x="457200" y="1239996"/>
            <a:chExt cx="2177144" cy="2804886"/>
          </a:xfrm>
        </p:grpSpPr>
        <p:sp>
          <p:nvSpPr>
            <p:cNvPr id="24" name="Rectangle 2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6316" y="1341008"/>
              <a:ext cx="2018913" cy="260105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 flipV="1">
            <a:off x="6376988" y="914400"/>
            <a:ext cx="2101850" cy="738187"/>
            <a:chOff x="4763053" y="2429435"/>
            <a:chExt cx="2840865" cy="833718"/>
          </a:xfrm>
        </p:grpSpPr>
        <p:sp>
          <p:nvSpPr>
            <p:cNvPr id="27" name="Freeform 26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Pie 27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98975" y="2071688"/>
            <a:ext cx="2359025" cy="2466975"/>
            <a:chOff x="457200" y="1239996"/>
            <a:chExt cx="2177144" cy="2804886"/>
          </a:xfrm>
        </p:grpSpPr>
        <p:sp>
          <p:nvSpPr>
            <p:cNvPr id="18" name="Rectangle 17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6316" y="1341073"/>
              <a:ext cx="2018913" cy="2600927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V="1">
            <a:off x="4329113" y="1981200"/>
            <a:ext cx="2101850" cy="739775"/>
            <a:chOff x="4763053" y="2429435"/>
            <a:chExt cx="2840865" cy="833718"/>
          </a:xfrm>
        </p:grpSpPr>
        <p:sp>
          <p:nvSpPr>
            <p:cNvPr id="21" name="Freeform 20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Pie 21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290763" y="3113088"/>
            <a:ext cx="2357437" cy="2466975"/>
            <a:chOff x="457200" y="1239996"/>
            <a:chExt cx="2177144" cy="2804886"/>
          </a:xfrm>
        </p:grpSpPr>
        <p:sp>
          <p:nvSpPr>
            <p:cNvPr id="12" name="Rectangle 11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369" y="1341073"/>
              <a:ext cx="2018806" cy="2600927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 flipV="1">
            <a:off x="2282825" y="2971800"/>
            <a:ext cx="2101850" cy="739775"/>
            <a:chOff x="4763053" y="2429435"/>
            <a:chExt cx="2840865" cy="833718"/>
          </a:xfrm>
        </p:grpSpPr>
        <p:sp>
          <p:nvSpPr>
            <p:cNvPr id="15" name="Freeform 1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Pie 15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30747" y="58292"/>
            <a:ext cx="757931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Có nội dung truyền thông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giáo dục sức khỏe</a:t>
            </a:r>
            <a:br>
              <a:rPr lang="pt-B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về các biện pháp </a:t>
            </a:r>
            <a:endParaRPr lang="en-US" sz="3200" b="1" dirty="0">
              <a:solidFill>
                <a:srgbClr val="31859C"/>
              </a:solidFill>
              <a:latin typeface="Verdana" pitchFamily="34" charset="0"/>
            </a:endParaRP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76200" y="4160838"/>
            <a:ext cx="2359025" cy="2468562"/>
            <a:chOff x="457200" y="1239996"/>
            <a:chExt cx="2177144" cy="2804886"/>
          </a:xfrm>
        </p:grpSpPr>
        <p:sp>
          <p:nvSpPr>
            <p:cNvPr id="6" name="Rectangle 5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6316" y="1341008"/>
              <a:ext cx="2018913" cy="2601059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" name="Group 7"/>
          <p:cNvGrpSpPr>
            <a:grpSpLocks/>
          </p:cNvGrpSpPr>
          <p:nvPr/>
        </p:nvGrpSpPr>
        <p:grpSpPr bwMode="auto">
          <a:xfrm flipV="1">
            <a:off x="228600" y="4038600"/>
            <a:ext cx="2101850" cy="738188"/>
            <a:chOff x="4763053" y="2429435"/>
            <a:chExt cx="2840865" cy="833718"/>
          </a:xfrm>
        </p:grpSpPr>
        <p:sp>
          <p:nvSpPr>
            <p:cNvPr id="9" name="Freeform 8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Pie 9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183" name="Rectangle 32"/>
          <p:cNvSpPr>
            <a:spLocks noChangeArrowheads="1"/>
          </p:cNvSpPr>
          <p:nvPr/>
        </p:nvSpPr>
        <p:spPr bwMode="auto">
          <a:xfrm>
            <a:off x="228600" y="4944324"/>
            <a:ext cx="2286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SXH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TCM): </a:t>
            </a:r>
            <a:r>
              <a:rPr lang="en-US" sz="145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5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5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450" dirty="0">
              <a:solidFill>
                <a:srgbClr val="4A46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Rectangle 33"/>
          <p:cNvSpPr>
            <a:spLocks noChangeArrowheads="1"/>
          </p:cNvSpPr>
          <p:nvPr/>
        </p:nvSpPr>
        <p:spPr bwMode="auto">
          <a:xfrm>
            <a:off x="2455863" y="3819688"/>
            <a:ext cx="2192337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dirty="0">
              <a:solidFill>
                <a:srgbClr val="4A46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Rectangle 34"/>
          <p:cNvSpPr>
            <a:spLocks noChangeArrowheads="1"/>
          </p:cNvSpPr>
          <p:nvPr/>
        </p:nvSpPr>
        <p:spPr bwMode="auto">
          <a:xfrm>
            <a:off x="4664075" y="2859122"/>
            <a:ext cx="219392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dirty="0">
              <a:solidFill>
                <a:srgbClr val="4A46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Rectangle 35"/>
          <p:cNvSpPr>
            <a:spLocks noChangeArrowheads="1"/>
          </p:cNvSpPr>
          <p:nvPr/>
        </p:nvSpPr>
        <p:spPr bwMode="auto">
          <a:xfrm>
            <a:off x="6964362" y="1630740"/>
            <a:ext cx="2027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36" name="TextBox 28671"/>
          <p:cNvSpPr txBox="1">
            <a:spLocks noChangeArrowheads="1"/>
          </p:cNvSpPr>
          <p:nvPr/>
        </p:nvSpPr>
        <p:spPr bwMode="auto">
          <a:xfrm>
            <a:off x="2971800" y="313484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02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" name="TextBox 28671"/>
          <p:cNvSpPr txBox="1">
            <a:spLocks noChangeArrowheads="1"/>
          </p:cNvSpPr>
          <p:nvPr/>
        </p:nvSpPr>
        <p:spPr bwMode="auto">
          <a:xfrm>
            <a:off x="914400" y="4267200"/>
            <a:ext cx="5857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01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" name="TextBox 28671"/>
          <p:cNvSpPr txBox="1">
            <a:spLocks noChangeArrowheads="1"/>
          </p:cNvSpPr>
          <p:nvPr/>
        </p:nvSpPr>
        <p:spPr bwMode="auto">
          <a:xfrm>
            <a:off x="5029200" y="214424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03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Box 28671"/>
          <p:cNvSpPr txBox="1">
            <a:spLocks noChangeArrowheads="1"/>
          </p:cNvSpPr>
          <p:nvPr/>
        </p:nvSpPr>
        <p:spPr bwMode="auto">
          <a:xfrm>
            <a:off x="7086600" y="107744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04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2514600" y="5867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657600" y="5791200"/>
            <a:ext cx="502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HIV/AIDS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5541" y="1163262"/>
            <a:ext cx="9036718" cy="1351740"/>
          </a:xfrm>
          <a:prstGeom prst="rect">
            <a:avLst/>
          </a:prstGeom>
          <a:gradFill flip="none" rotWithShape="1">
            <a:gsLst>
              <a:gs pos="0">
                <a:srgbClr val="EEEBE6">
                  <a:shade val="30000"/>
                  <a:satMod val="115000"/>
                  <a:alpha val="0"/>
                  <a:lumMod val="48000"/>
                  <a:lumOff val="52000"/>
                </a:srgbClr>
              </a:gs>
              <a:gs pos="25000">
                <a:srgbClr val="E7E2E5">
                  <a:lumMod val="63000"/>
                  <a:lumOff val="37000"/>
                </a:srgbClr>
              </a:gs>
              <a:gs pos="50000">
                <a:srgbClr val="EEE6EB"/>
              </a:gs>
              <a:gs pos="97917">
                <a:srgbClr val="EEEBE6">
                  <a:shade val="100000"/>
                  <a:satMod val="115000"/>
                  <a:lumMod val="100000"/>
                  <a:alpha val="0"/>
                </a:srgbClr>
              </a:gs>
              <a:gs pos="85000">
                <a:srgbClr val="EEEBE6">
                  <a:shade val="100000"/>
                  <a:satMod val="115000"/>
                  <a:alpha val="52000"/>
                  <a:lumMod val="93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541" y="4956367"/>
            <a:ext cx="9036718" cy="1351740"/>
          </a:xfrm>
          <a:prstGeom prst="rect">
            <a:avLst/>
          </a:prstGeom>
          <a:gradFill flip="none" rotWithShape="1">
            <a:gsLst>
              <a:gs pos="0">
                <a:srgbClr val="EEEBE6">
                  <a:shade val="30000"/>
                  <a:satMod val="115000"/>
                  <a:alpha val="0"/>
                  <a:lumMod val="48000"/>
                  <a:lumOff val="52000"/>
                </a:srgbClr>
              </a:gs>
              <a:gs pos="25000">
                <a:srgbClr val="E7E2E5">
                  <a:lumMod val="63000"/>
                  <a:lumOff val="37000"/>
                </a:srgbClr>
              </a:gs>
              <a:gs pos="50000">
                <a:srgbClr val="EEE6EB"/>
              </a:gs>
              <a:gs pos="97917">
                <a:srgbClr val="EEEBE6">
                  <a:shade val="100000"/>
                  <a:satMod val="115000"/>
                  <a:lumMod val="100000"/>
                  <a:alpha val="0"/>
                </a:srgbClr>
              </a:gs>
              <a:gs pos="85000">
                <a:srgbClr val="EEEBE6">
                  <a:shade val="100000"/>
                  <a:satMod val="115000"/>
                  <a:alpha val="52000"/>
                  <a:lumMod val="93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541" y="3058621"/>
            <a:ext cx="9036718" cy="1351740"/>
          </a:xfrm>
          <a:prstGeom prst="rect">
            <a:avLst/>
          </a:prstGeom>
          <a:gradFill flip="none" rotWithShape="1">
            <a:gsLst>
              <a:gs pos="0">
                <a:srgbClr val="EEEBE6">
                  <a:shade val="30000"/>
                  <a:satMod val="115000"/>
                  <a:alpha val="0"/>
                  <a:lumMod val="48000"/>
                  <a:lumOff val="52000"/>
                </a:srgbClr>
              </a:gs>
              <a:gs pos="25000">
                <a:srgbClr val="E7E2E5">
                  <a:lumMod val="63000"/>
                  <a:lumOff val="37000"/>
                </a:srgbClr>
              </a:gs>
              <a:gs pos="50000">
                <a:srgbClr val="EEE6EB"/>
              </a:gs>
              <a:gs pos="97917">
                <a:srgbClr val="EEEBE6">
                  <a:shade val="100000"/>
                  <a:satMod val="115000"/>
                  <a:lumMod val="100000"/>
                  <a:alpha val="0"/>
                </a:srgbClr>
              </a:gs>
              <a:gs pos="85000">
                <a:srgbClr val="EEEBE6">
                  <a:shade val="100000"/>
                  <a:satMod val="115000"/>
                  <a:alpha val="52000"/>
                  <a:lumMod val="93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35125" y="4759325"/>
            <a:ext cx="1712913" cy="196850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266568"/>
              </a:gs>
              <a:gs pos="100000">
                <a:srgbClr val="3296A0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V="1">
            <a:off x="1635125" y="6308725"/>
            <a:ext cx="1712913" cy="196850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266568"/>
              </a:gs>
              <a:gs pos="99000">
                <a:srgbClr val="3296A0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633538" y="4759325"/>
            <a:ext cx="1651000" cy="1746250"/>
          </a:xfrm>
          <a:custGeom>
            <a:avLst/>
            <a:gdLst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7620 w 1645920"/>
              <a:gd name="connsiteY2" fmla="*/ 205740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7622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7622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0478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50682"/>
              <a:gd name="connsiteY0" fmla="*/ 0 h 1747838"/>
              <a:gd name="connsiteX1" fmla="*/ 294799 w 1650682"/>
              <a:gd name="connsiteY1" fmla="*/ 953 h 1747838"/>
              <a:gd name="connsiteX2" fmla="*/ 476 w 1650682"/>
              <a:gd name="connsiteY2" fmla="*/ 198596 h 1747838"/>
              <a:gd name="connsiteX3" fmla="*/ 0 w 1650682"/>
              <a:gd name="connsiteY3" fmla="*/ 1473518 h 1747838"/>
              <a:gd name="connsiteX4" fmla="*/ 243840 w 1650682"/>
              <a:gd name="connsiteY4" fmla="*/ 1747838 h 1747838"/>
              <a:gd name="connsiteX5" fmla="*/ 1650682 w 1650682"/>
              <a:gd name="connsiteY5" fmla="*/ 1739742 h 1747838"/>
              <a:gd name="connsiteX6" fmla="*/ 1563529 w 1650682"/>
              <a:gd name="connsiteY6" fmla="*/ 1412558 h 1747838"/>
              <a:gd name="connsiteX7" fmla="*/ 1564958 w 1650682"/>
              <a:gd name="connsiteY7" fmla="*/ 391955 h 1747838"/>
              <a:gd name="connsiteX8" fmla="*/ 1643062 w 1650682"/>
              <a:gd name="connsiteY8" fmla="*/ 0 h 1747838"/>
              <a:gd name="connsiteX0" fmla="*/ 1643062 w 1650682"/>
              <a:gd name="connsiteY0" fmla="*/ 0 h 1743075"/>
              <a:gd name="connsiteX1" fmla="*/ 294799 w 1650682"/>
              <a:gd name="connsiteY1" fmla="*/ 953 h 1743075"/>
              <a:gd name="connsiteX2" fmla="*/ 476 w 1650682"/>
              <a:gd name="connsiteY2" fmla="*/ 198596 h 1743075"/>
              <a:gd name="connsiteX3" fmla="*/ 0 w 1650682"/>
              <a:gd name="connsiteY3" fmla="*/ 1473518 h 1743075"/>
              <a:gd name="connsiteX4" fmla="*/ 243840 w 1650682"/>
              <a:gd name="connsiteY4" fmla="*/ 1743075 h 1743075"/>
              <a:gd name="connsiteX5" fmla="*/ 1650682 w 1650682"/>
              <a:gd name="connsiteY5" fmla="*/ 1739742 h 1743075"/>
              <a:gd name="connsiteX6" fmla="*/ 1563529 w 1650682"/>
              <a:gd name="connsiteY6" fmla="*/ 1412558 h 1743075"/>
              <a:gd name="connsiteX7" fmla="*/ 1564958 w 1650682"/>
              <a:gd name="connsiteY7" fmla="*/ 391955 h 1743075"/>
              <a:gd name="connsiteX8" fmla="*/ 1643062 w 1650682"/>
              <a:gd name="connsiteY8" fmla="*/ 0 h 1743075"/>
              <a:gd name="connsiteX0" fmla="*/ 1643062 w 1650682"/>
              <a:gd name="connsiteY0" fmla="*/ 0 h 1743076"/>
              <a:gd name="connsiteX1" fmla="*/ 294799 w 1650682"/>
              <a:gd name="connsiteY1" fmla="*/ 953 h 1743076"/>
              <a:gd name="connsiteX2" fmla="*/ 476 w 1650682"/>
              <a:gd name="connsiteY2" fmla="*/ 198596 h 1743076"/>
              <a:gd name="connsiteX3" fmla="*/ 0 w 1650682"/>
              <a:gd name="connsiteY3" fmla="*/ 1473518 h 1743076"/>
              <a:gd name="connsiteX4" fmla="*/ 243840 w 1650682"/>
              <a:gd name="connsiteY4" fmla="*/ 1743075 h 1743076"/>
              <a:gd name="connsiteX5" fmla="*/ 1650682 w 1650682"/>
              <a:gd name="connsiteY5" fmla="*/ 1739742 h 1743076"/>
              <a:gd name="connsiteX6" fmla="*/ 1563529 w 1650682"/>
              <a:gd name="connsiteY6" fmla="*/ 1412558 h 1743076"/>
              <a:gd name="connsiteX7" fmla="*/ 1564958 w 1650682"/>
              <a:gd name="connsiteY7" fmla="*/ 391955 h 1743076"/>
              <a:gd name="connsiteX8" fmla="*/ 1643062 w 1650682"/>
              <a:gd name="connsiteY8" fmla="*/ 0 h 1743076"/>
              <a:gd name="connsiteX0" fmla="*/ 1643504 w 1651124"/>
              <a:gd name="connsiteY0" fmla="*/ 0 h 1748137"/>
              <a:gd name="connsiteX1" fmla="*/ 295241 w 1651124"/>
              <a:gd name="connsiteY1" fmla="*/ 953 h 1748137"/>
              <a:gd name="connsiteX2" fmla="*/ 918 w 1651124"/>
              <a:gd name="connsiteY2" fmla="*/ 198596 h 1748137"/>
              <a:gd name="connsiteX3" fmla="*/ 442 w 1651124"/>
              <a:gd name="connsiteY3" fmla="*/ 1473518 h 1748137"/>
              <a:gd name="connsiteX4" fmla="*/ 244282 w 1651124"/>
              <a:gd name="connsiteY4" fmla="*/ 1743075 h 1748137"/>
              <a:gd name="connsiteX5" fmla="*/ 1651124 w 1651124"/>
              <a:gd name="connsiteY5" fmla="*/ 1739742 h 1748137"/>
              <a:gd name="connsiteX6" fmla="*/ 1563971 w 1651124"/>
              <a:gd name="connsiteY6" fmla="*/ 1412558 h 1748137"/>
              <a:gd name="connsiteX7" fmla="*/ 1565400 w 1651124"/>
              <a:gd name="connsiteY7" fmla="*/ 391955 h 1748137"/>
              <a:gd name="connsiteX8" fmla="*/ 1643504 w 1651124"/>
              <a:gd name="connsiteY8" fmla="*/ 0 h 1748137"/>
              <a:gd name="connsiteX0" fmla="*/ 1643613 w 1651233"/>
              <a:gd name="connsiteY0" fmla="*/ 0 h 1747104"/>
              <a:gd name="connsiteX1" fmla="*/ 295350 w 1651233"/>
              <a:gd name="connsiteY1" fmla="*/ 953 h 1747104"/>
              <a:gd name="connsiteX2" fmla="*/ 1027 w 1651233"/>
              <a:gd name="connsiteY2" fmla="*/ 198596 h 1747104"/>
              <a:gd name="connsiteX3" fmla="*/ 551 w 1651233"/>
              <a:gd name="connsiteY3" fmla="*/ 1473518 h 1747104"/>
              <a:gd name="connsiteX4" fmla="*/ 244391 w 1651233"/>
              <a:gd name="connsiteY4" fmla="*/ 1743075 h 1747104"/>
              <a:gd name="connsiteX5" fmla="*/ 1651233 w 1651233"/>
              <a:gd name="connsiteY5" fmla="*/ 1739742 h 1747104"/>
              <a:gd name="connsiteX6" fmla="*/ 1564080 w 1651233"/>
              <a:gd name="connsiteY6" fmla="*/ 1412558 h 1747104"/>
              <a:gd name="connsiteX7" fmla="*/ 1565509 w 1651233"/>
              <a:gd name="connsiteY7" fmla="*/ 391955 h 1747104"/>
              <a:gd name="connsiteX8" fmla="*/ 1643613 w 1651233"/>
              <a:gd name="connsiteY8" fmla="*/ 0 h 1747104"/>
              <a:gd name="connsiteX0" fmla="*/ 1643993 w 1651613"/>
              <a:gd name="connsiteY0" fmla="*/ 0 h 1746724"/>
              <a:gd name="connsiteX1" fmla="*/ 295730 w 1651613"/>
              <a:gd name="connsiteY1" fmla="*/ 953 h 1746724"/>
              <a:gd name="connsiteX2" fmla="*/ 1407 w 1651613"/>
              <a:gd name="connsiteY2" fmla="*/ 198596 h 1746724"/>
              <a:gd name="connsiteX3" fmla="*/ 931 w 1651613"/>
              <a:gd name="connsiteY3" fmla="*/ 1473518 h 1746724"/>
              <a:gd name="connsiteX4" fmla="*/ 244771 w 1651613"/>
              <a:gd name="connsiteY4" fmla="*/ 1743075 h 1746724"/>
              <a:gd name="connsiteX5" fmla="*/ 1651613 w 1651613"/>
              <a:gd name="connsiteY5" fmla="*/ 1739742 h 1746724"/>
              <a:gd name="connsiteX6" fmla="*/ 1564460 w 1651613"/>
              <a:gd name="connsiteY6" fmla="*/ 1412558 h 1746724"/>
              <a:gd name="connsiteX7" fmla="*/ 1565889 w 1651613"/>
              <a:gd name="connsiteY7" fmla="*/ 391955 h 1746724"/>
              <a:gd name="connsiteX8" fmla="*/ 1643993 w 1651613"/>
              <a:gd name="connsiteY8" fmla="*/ 0 h 174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613" h="1746724">
                <a:moveTo>
                  <a:pt x="1643993" y="0"/>
                </a:moveTo>
                <a:lnTo>
                  <a:pt x="295730" y="953"/>
                </a:lnTo>
                <a:cubicBezTo>
                  <a:pt x="58715" y="8892"/>
                  <a:pt x="2676" y="-45085"/>
                  <a:pt x="1407" y="198596"/>
                </a:cubicBezTo>
                <a:cubicBezTo>
                  <a:pt x="1248" y="623570"/>
                  <a:pt x="1090" y="1048544"/>
                  <a:pt x="931" y="1473518"/>
                </a:cubicBezTo>
                <a:cubicBezTo>
                  <a:pt x="-8276" y="1803877"/>
                  <a:pt x="49191" y="1741329"/>
                  <a:pt x="244771" y="1743075"/>
                </a:cubicBezTo>
                <a:lnTo>
                  <a:pt x="1651613" y="1739742"/>
                </a:lnTo>
                <a:cubicBezTo>
                  <a:pt x="1593193" y="1749743"/>
                  <a:pt x="1570492" y="1685926"/>
                  <a:pt x="1564460" y="1412558"/>
                </a:cubicBezTo>
                <a:cubicBezTo>
                  <a:pt x="1564936" y="1072357"/>
                  <a:pt x="1565413" y="732156"/>
                  <a:pt x="1565889" y="391955"/>
                </a:cubicBezTo>
                <a:cubicBezTo>
                  <a:pt x="1566525" y="159703"/>
                  <a:pt x="1540965" y="53658"/>
                  <a:pt x="1643993" y="0"/>
                </a:cubicBezTo>
                <a:close/>
              </a:path>
            </a:pathLst>
          </a:custGeom>
          <a:gradFill flip="none" rotWithShape="1">
            <a:gsLst>
              <a:gs pos="14565">
                <a:srgbClr val="5BB4BC">
                  <a:lumMod val="95000"/>
                </a:srgbClr>
              </a:gs>
              <a:gs pos="7100">
                <a:srgbClr val="3CA0AF"/>
              </a:gs>
              <a:gs pos="0">
                <a:srgbClr val="5CB5BB"/>
              </a:gs>
              <a:gs pos="70434">
                <a:srgbClr val="5CB4BB"/>
              </a:gs>
              <a:gs pos="89600">
                <a:srgbClr val="82DDDE"/>
              </a:gs>
              <a:gs pos="100000">
                <a:srgbClr val="58BAC3"/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33538" y="2860675"/>
            <a:ext cx="1711325" cy="198438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D78000"/>
              </a:gs>
              <a:gs pos="100000">
                <a:srgbClr val="D78500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1633538" y="4410075"/>
            <a:ext cx="1711325" cy="198438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D78000"/>
              </a:gs>
              <a:gs pos="100000">
                <a:srgbClr val="D78500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31950" y="2860675"/>
            <a:ext cx="1651000" cy="1747838"/>
          </a:xfrm>
          <a:custGeom>
            <a:avLst/>
            <a:gdLst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7620 w 1645920"/>
              <a:gd name="connsiteY2" fmla="*/ 205740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7622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7622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0478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50682"/>
              <a:gd name="connsiteY0" fmla="*/ 0 h 1747838"/>
              <a:gd name="connsiteX1" fmla="*/ 294799 w 1650682"/>
              <a:gd name="connsiteY1" fmla="*/ 953 h 1747838"/>
              <a:gd name="connsiteX2" fmla="*/ 476 w 1650682"/>
              <a:gd name="connsiteY2" fmla="*/ 198596 h 1747838"/>
              <a:gd name="connsiteX3" fmla="*/ 0 w 1650682"/>
              <a:gd name="connsiteY3" fmla="*/ 1473518 h 1747838"/>
              <a:gd name="connsiteX4" fmla="*/ 243840 w 1650682"/>
              <a:gd name="connsiteY4" fmla="*/ 1747838 h 1747838"/>
              <a:gd name="connsiteX5" fmla="*/ 1650682 w 1650682"/>
              <a:gd name="connsiteY5" fmla="*/ 1739742 h 1747838"/>
              <a:gd name="connsiteX6" fmla="*/ 1563529 w 1650682"/>
              <a:gd name="connsiteY6" fmla="*/ 1412558 h 1747838"/>
              <a:gd name="connsiteX7" fmla="*/ 1564958 w 1650682"/>
              <a:gd name="connsiteY7" fmla="*/ 391955 h 1747838"/>
              <a:gd name="connsiteX8" fmla="*/ 1643062 w 1650682"/>
              <a:gd name="connsiteY8" fmla="*/ 0 h 1747838"/>
              <a:gd name="connsiteX0" fmla="*/ 1643062 w 1650682"/>
              <a:gd name="connsiteY0" fmla="*/ 0 h 1743075"/>
              <a:gd name="connsiteX1" fmla="*/ 294799 w 1650682"/>
              <a:gd name="connsiteY1" fmla="*/ 953 h 1743075"/>
              <a:gd name="connsiteX2" fmla="*/ 476 w 1650682"/>
              <a:gd name="connsiteY2" fmla="*/ 198596 h 1743075"/>
              <a:gd name="connsiteX3" fmla="*/ 0 w 1650682"/>
              <a:gd name="connsiteY3" fmla="*/ 1473518 h 1743075"/>
              <a:gd name="connsiteX4" fmla="*/ 243840 w 1650682"/>
              <a:gd name="connsiteY4" fmla="*/ 1743075 h 1743075"/>
              <a:gd name="connsiteX5" fmla="*/ 1650682 w 1650682"/>
              <a:gd name="connsiteY5" fmla="*/ 1739742 h 1743075"/>
              <a:gd name="connsiteX6" fmla="*/ 1563529 w 1650682"/>
              <a:gd name="connsiteY6" fmla="*/ 1412558 h 1743075"/>
              <a:gd name="connsiteX7" fmla="*/ 1564958 w 1650682"/>
              <a:gd name="connsiteY7" fmla="*/ 391955 h 1743075"/>
              <a:gd name="connsiteX8" fmla="*/ 1643062 w 1650682"/>
              <a:gd name="connsiteY8" fmla="*/ 0 h 1743075"/>
              <a:gd name="connsiteX0" fmla="*/ 1643062 w 1650682"/>
              <a:gd name="connsiteY0" fmla="*/ 0 h 1743076"/>
              <a:gd name="connsiteX1" fmla="*/ 294799 w 1650682"/>
              <a:gd name="connsiteY1" fmla="*/ 953 h 1743076"/>
              <a:gd name="connsiteX2" fmla="*/ 476 w 1650682"/>
              <a:gd name="connsiteY2" fmla="*/ 198596 h 1743076"/>
              <a:gd name="connsiteX3" fmla="*/ 0 w 1650682"/>
              <a:gd name="connsiteY3" fmla="*/ 1473518 h 1743076"/>
              <a:gd name="connsiteX4" fmla="*/ 243840 w 1650682"/>
              <a:gd name="connsiteY4" fmla="*/ 1743075 h 1743076"/>
              <a:gd name="connsiteX5" fmla="*/ 1650682 w 1650682"/>
              <a:gd name="connsiteY5" fmla="*/ 1739742 h 1743076"/>
              <a:gd name="connsiteX6" fmla="*/ 1563529 w 1650682"/>
              <a:gd name="connsiteY6" fmla="*/ 1412558 h 1743076"/>
              <a:gd name="connsiteX7" fmla="*/ 1564958 w 1650682"/>
              <a:gd name="connsiteY7" fmla="*/ 391955 h 1743076"/>
              <a:gd name="connsiteX8" fmla="*/ 1643062 w 1650682"/>
              <a:gd name="connsiteY8" fmla="*/ 0 h 1743076"/>
              <a:gd name="connsiteX0" fmla="*/ 1643504 w 1651124"/>
              <a:gd name="connsiteY0" fmla="*/ 0 h 1748137"/>
              <a:gd name="connsiteX1" fmla="*/ 295241 w 1651124"/>
              <a:gd name="connsiteY1" fmla="*/ 953 h 1748137"/>
              <a:gd name="connsiteX2" fmla="*/ 918 w 1651124"/>
              <a:gd name="connsiteY2" fmla="*/ 198596 h 1748137"/>
              <a:gd name="connsiteX3" fmla="*/ 442 w 1651124"/>
              <a:gd name="connsiteY3" fmla="*/ 1473518 h 1748137"/>
              <a:gd name="connsiteX4" fmla="*/ 244282 w 1651124"/>
              <a:gd name="connsiteY4" fmla="*/ 1743075 h 1748137"/>
              <a:gd name="connsiteX5" fmla="*/ 1651124 w 1651124"/>
              <a:gd name="connsiteY5" fmla="*/ 1739742 h 1748137"/>
              <a:gd name="connsiteX6" fmla="*/ 1563971 w 1651124"/>
              <a:gd name="connsiteY6" fmla="*/ 1412558 h 1748137"/>
              <a:gd name="connsiteX7" fmla="*/ 1565400 w 1651124"/>
              <a:gd name="connsiteY7" fmla="*/ 391955 h 1748137"/>
              <a:gd name="connsiteX8" fmla="*/ 1643504 w 1651124"/>
              <a:gd name="connsiteY8" fmla="*/ 0 h 1748137"/>
              <a:gd name="connsiteX0" fmla="*/ 1643613 w 1651233"/>
              <a:gd name="connsiteY0" fmla="*/ 0 h 1747104"/>
              <a:gd name="connsiteX1" fmla="*/ 295350 w 1651233"/>
              <a:gd name="connsiteY1" fmla="*/ 953 h 1747104"/>
              <a:gd name="connsiteX2" fmla="*/ 1027 w 1651233"/>
              <a:gd name="connsiteY2" fmla="*/ 198596 h 1747104"/>
              <a:gd name="connsiteX3" fmla="*/ 551 w 1651233"/>
              <a:gd name="connsiteY3" fmla="*/ 1473518 h 1747104"/>
              <a:gd name="connsiteX4" fmla="*/ 244391 w 1651233"/>
              <a:gd name="connsiteY4" fmla="*/ 1743075 h 1747104"/>
              <a:gd name="connsiteX5" fmla="*/ 1651233 w 1651233"/>
              <a:gd name="connsiteY5" fmla="*/ 1739742 h 1747104"/>
              <a:gd name="connsiteX6" fmla="*/ 1564080 w 1651233"/>
              <a:gd name="connsiteY6" fmla="*/ 1412558 h 1747104"/>
              <a:gd name="connsiteX7" fmla="*/ 1565509 w 1651233"/>
              <a:gd name="connsiteY7" fmla="*/ 391955 h 1747104"/>
              <a:gd name="connsiteX8" fmla="*/ 1643613 w 1651233"/>
              <a:gd name="connsiteY8" fmla="*/ 0 h 1747104"/>
              <a:gd name="connsiteX0" fmla="*/ 1643993 w 1651613"/>
              <a:gd name="connsiteY0" fmla="*/ 0 h 1746724"/>
              <a:gd name="connsiteX1" fmla="*/ 295730 w 1651613"/>
              <a:gd name="connsiteY1" fmla="*/ 953 h 1746724"/>
              <a:gd name="connsiteX2" fmla="*/ 1407 w 1651613"/>
              <a:gd name="connsiteY2" fmla="*/ 198596 h 1746724"/>
              <a:gd name="connsiteX3" fmla="*/ 931 w 1651613"/>
              <a:gd name="connsiteY3" fmla="*/ 1473518 h 1746724"/>
              <a:gd name="connsiteX4" fmla="*/ 244771 w 1651613"/>
              <a:gd name="connsiteY4" fmla="*/ 1743075 h 1746724"/>
              <a:gd name="connsiteX5" fmla="*/ 1651613 w 1651613"/>
              <a:gd name="connsiteY5" fmla="*/ 1739742 h 1746724"/>
              <a:gd name="connsiteX6" fmla="*/ 1564460 w 1651613"/>
              <a:gd name="connsiteY6" fmla="*/ 1412558 h 1746724"/>
              <a:gd name="connsiteX7" fmla="*/ 1565889 w 1651613"/>
              <a:gd name="connsiteY7" fmla="*/ 391955 h 1746724"/>
              <a:gd name="connsiteX8" fmla="*/ 1643993 w 1651613"/>
              <a:gd name="connsiteY8" fmla="*/ 0 h 174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613" h="1746724">
                <a:moveTo>
                  <a:pt x="1643993" y="0"/>
                </a:moveTo>
                <a:lnTo>
                  <a:pt x="295730" y="953"/>
                </a:lnTo>
                <a:cubicBezTo>
                  <a:pt x="58715" y="8892"/>
                  <a:pt x="2676" y="-45085"/>
                  <a:pt x="1407" y="198596"/>
                </a:cubicBezTo>
                <a:cubicBezTo>
                  <a:pt x="1248" y="623570"/>
                  <a:pt x="1090" y="1048544"/>
                  <a:pt x="931" y="1473518"/>
                </a:cubicBezTo>
                <a:cubicBezTo>
                  <a:pt x="-8276" y="1803877"/>
                  <a:pt x="49191" y="1741329"/>
                  <a:pt x="244771" y="1743075"/>
                </a:cubicBezTo>
                <a:lnTo>
                  <a:pt x="1651613" y="1739742"/>
                </a:lnTo>
                <a:cubicBezTo>
                  <a:pt x="1593193" y="1749743"/>
                  <a:pt x="1570492" y="1685926"/>
                  <a:pt x="1564460" y="1412558"/>
                </a:cubicBezTo>
                <a:cubicBezTo>
                  <a:pt x="1564936" y="1072357"/>
                  <a:pt x="1565413" y="732156"/>
                  <a:pt x="1565889" y="391955"/>
                </a:cubicBezTo>
                <a:cubicBezTo>
                  <a:pt x="1566525" y="159703"/>
                  <a:pt x="1540965" y="53658"/>
                  <a:pt x="1643993" y="0"/>
                </a:cubicBezTo>
                <a:close/>
              </a:path>
            </a:pathLst>
          </a:custGeom>
          <a:gradFill flip="none" rotWithShape="1">
            <a:gsLst>
              <a:gs pos="14565">
                <a:srgbClr val="EB9912"/>
              </a:gs>
              <a:gs pos="7100">
                <a:srgbClr val="E69105"/>
              </a:gs>
              <a:gs pos="0">
                <a:srgbClr val="F5A51E"/>
              </a:gs>
              <a:gs pos="70434">
                <a:srgbClr val="FAAC25"/>
              </a:gs>
              <a:gs pos="89600">
                <a:srgbClr val="FCCE82"/>
              </a:gs>
              <a:gs pos="100000">
                <a:srgbClr val="FAAA2D"/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633538" y="965200"/>
            <a:ext cx="1711325" cy="198438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5A5A5A"/>
              </a:gs>
              <a:gs pos="100000">
                <a:srgbClr val="6E6E6E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 flipV="1">
            <a:off x="1633538" y="2514600"/>
            <a:ext cx="1711325" cy="198438"/>
          </a:xfrm>
          <a:custGeom>
            <a:avLst/>
            <a:gdLst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119 h 197644"/>
              <a:gd name="connsiteX1" fmla="*/ 1566862 w 1712118"/>
              <a:gd name="connsiteY1" fmla="*/ 195263 h 197644"/>
              <a:gd name="connsiteX2" fmla="*/ 0 w 1712118"/>
              <a:gd name="connsiteY2" fmla="*/ 197644 h 197644"/>
              <a:gd name="connsiteX3" fmla="*/ 159543 w 1712118"/>
              <a:gd name="connsiteY3" fmla="*/ 0 h 197644"/>
              <a:gd name="connsiteX4" fmla="*/ 1588293 w 1712118"/>
              <a:gd name="connsiteY4" fmla="*/ 4763 h 197644"/>
              <a:gd name="connsiteX5" fmla="*/ 1712118 w 1712118"/>
              <a:gd name="connsiteY5" fmla="*/ 188119 h 197644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88291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88291 h 197816"/>
              <a:gd name="connsiteX0" fmla="*/ 1712118 w 1712118"/>
              <a:gd name="connsiteY0" fmla="*/ 195435 h 197816"/>
              <a:gd name="connsiteX1" fmla="*/ 1566862 w 1712118"/>
              <a:gd name="connsiteY1" fmla="*/ 195435 h 197816"/>
              <a:gd name="connsiteX2" fmla="*/ 0 w 1712118"/>
              <a:gd name="connsiteY2" fmla="*/ 197816 h 197816"/>
              <a:gd name="connsiteX3" fmla="*/ 159543 w 1712118"/>
              <a:gd name="connsiteY3" fmla="*/ 172 h 197816"/>
              <a:gd name="connsiteX4" fmla="*/ 1588293 w 1712118"/>
              <a:gd name="connsiteY4" fmla="*/ 4935 h 197816"/>
              <a:gd name="connsiteX5" fmla="*/ 1712118 w 1712118"/>
              <a:gd name="connsiteY5" fmla="*/ 195435 h 197816"/>
              <a:gd name="connsiteX0" fmla="*/ 1712118 w 1712279"/>
              <a:gd name="connsiteY0" fmla="*/ 195435 h 197816"/>
              <a:gd name="connsiteX1" fmla="*/ 1566862 w 1712279"/>
              <a:gd name="connsiteY1" fmla="*/ 195435 h 197816"/>
              <a:gd name="connsiteX2" fmla="*/ 0 w 1712279"/>
              <a:gd name="connsiteY2" fmla="*/ 197816 h 197816"/>
              <a:gd name="connsiteX3" fmla="*/ 159543 w 1712279"/>
              <a:gd name="connsiteY3" fmla="*/ 172 h 197816"/>
              <a:gd name="connsiteX4" fmla="*/ 1588293 w 1712279"/>
              <a:gd name="connsiteY4" fmla="*/ 4935 h 197816"/>
              <a:gd name="connsiteX5" fmla="*/ 1712118 w 1712279"/>
              <a:gd name="connsiteY5" fmla="*/ 195435 h 197816"/>
              <a:gd name="connsiteX0" fmla="*/ 1712118 w 1712470"/>
              <a:gd name="connsiteY0" fmla="*/ 195435 h 197816"/>
              <a:gd name="connsiteX1" fmla="*/ 1566862 w 1712470"/>
              <a:gd name="connsiteY1" fmla="*/ 195435 h 197816"/>
              <a:gd name="connsiteX2" fmla="*/ 0 w 1712470"/>
              <a:gd name="connsiteY2" fmla="*/ 197816 h 197816"/>
              <a:gd name="connsiteX3" fmla="*/ 159543 w 1712470"/>
              <a:gd name="connsiteY3" fmla="*/ 172 h 197816"/>
              <a:gd name="connsiteX4" fmla="*/ 1588293 w 1712470"/>
              <a:gd name="connsiteY4" fmla="*/ 4935 h 197816"/>
              <a:gd name="connsiteX5" fmla="*/ 1712118 w 1712470"/>
              <a:gd name="connsiteY5" fmla="*/ 195435 h 19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70" h="197816">
                <a:moveTo>
                  <a:pt x="1712118" y="195435"/>
                </a:moveTo>
                <a:lnTo>
                  <a:pt x="1566862" y="195435"/>
                </a:lnTo>
                <a:lnTo>
                  <a:pt x="0" y="197816"/>
                </a:lnTo>
                <a:cubicBezTo>
                  <a:pt x="10318" y="36685"/>
                  <a:pt x="15875" y="-3003"/>
                  <a:pt x="159543" y="172"/>
                </a:cubicBezTo>
                <a:lnTo>
                  <a:pt x="1588293" y="4935"/>
                </a:lnTo>
                <a:cubicBezTo>
                  <a:pt x="1715292" y="1760"/>
                  <a:pt x="1713706" y="67641"/>
                  <a:pt x="1712118" y="195435"/>
                </a:cubicBezTo>
                <a:close/>
              </a:path>
            </a:pathLst>
          </a:custGeom>
          <a:gradFill flip="none" rotWithShape="1">
            <a:gsLst>
              <a:gs pos="0">
                <a:srgbClr val="5A5A5A"/>
              </a:gs>
              <a:gs pos="100000">
                <a:srgbClr val="6E6E6E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600200" y="990600"/>
            <a:ext cx="1651000" cy="1746250"/>
          </a:xfrm>
          <a:custGeom>
            <a:avLst/>
            <a:gdLst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7620 w 1645920"/>
              <a:gd name="connsiteY2" fmla="*/ 205740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182880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7622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7622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40 w 1645960"/>
              <a:gd name="connsiteY0" fmla="*/ 0 h 1752600"/>
              <a:gd name="connsiteX1" fmla="*/ 254358 w 1645960"/>
              <a:gd name="connsiteY1" fmla="*/ 10478 h 1752600"/>
              <a:gd name="connsiteX2" fmla="*/ 516 w 1645960"/>
              <a:gd name="connsiteY2" fmla="*/ 203358 h 1752600"/>
              <a:gd name="connsiteX3" fmla="*/ 40 w 1645960"/>
              <a:gd name="connsiteY3" fmla="*/ 1478280 h 1752600"/>
              <a:gd name="connsiteX4" fmla="*/ 243880 w 1645960"/>
              <a:gd name="connsiteY4" fmla="*/ 1752600 h 1752600"/>
              <a:gd name="connsiteX5" fmla="*/ 1645960 w 1645960"/>
              <a:gd name="connsiteY5" fmla="*/ 1737360 h 1752600"/>
              <a:gd name="connsiteX6" fmla="*/ 1546900 w 1645960"/>
              <a:gd name="connsiteY6" fmla="*/ 1417320 h 1752600"/>
              <a:gd name="connsiteX7" fmla="*/ 1569760 w 1645960"/>
              <a:gd name="connsiteY7" fmla="*/ 251460 h 1752600"/>
              <a:gd name="connsiteX8" fmla="*/ 1638340 w 164596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54318 w 1645920"/>
              <a:gd name="connsiteY1" fmla="*/ 10478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0036 w 1645920"/>
              <a:gd name="connsiteY1" fmla="*/ 15240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38300 w 1645920"/>
              <a:gd name="connsiteY0" fmla="*/ 0 h 1752600"/>
              <a:gd name="connsiteX1" fmla="*/ 294799 w 1645920"/>
              <a:gd name="connsiteY1" fmla="*/ 5715 h 1752600"/>
              <a:gd name="connsiteX2" fmla="*/ 476 w 1645920"/>
              <a:gd name="connsiteY2" fmla="*/ 203358 h 1752600"/>
              <a:gd name="connsiteX3" fmla="*/ 0 w 1645920"/>
              <a:gd name="connsiteY3" fmla="*/ 1478280 h 1752600"/>
              <a:gd name="connsiteX4" fmla="*/ 243840 w 1645920"/>
              <a:gd name="connsiteY4" fmla="*/ 1752600 h 1752600"/>
              <a:gd name="connsiteX5" fmla="*/ 1645920 w 1645920"/>
              <a:gd name="connsiteY5" fmla="*/ 1737360 h 1752600"/>
              <a:gd name="connsiteX6" fmla="*/ 1546860 w 1645920"/>
              <a:gd name="connsiteY6" fmla="*/ 1417320 h 1752600"/>
              <a:gd name="connsiteX7" fmla="*/ 1569720 w 1645920"/>
              <a:gd name="connsiteY7" fmla="*/ 251460 h 1752600"/>
              <a:gd name="connsiteX8" fmla="*/ 1638300 w 1645920"/>
              <a:gd name="connsiteY8" fmla="*/ 0 h 1752600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9720 w 1645920"/>
              <a:gd name="connsiteY7" fmla="*/ 246698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0195 w 1645920"/>
              <a:gd name="connsiteY7" fmla="*/ 337186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46860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45920"/>
              <a:gd name="connsiteY0" fmla="*/ 0 h 1747838"/>
              <a:gd name="connsiteX1" fmla="*/ 294799 w 1645920"/>
              <a:gd name="connsiteY1" fmla="*/ 953 h 1747838"/>
              <a:gd name="connsiteX2" fmla="*/ 476 w 1645920"/>
              <a:gd name="connsiteY2" fmla="*/ 198596 h 1747838"/>
              <a:gd name="connsiteX3" fmla="*/ 0 w 1645920"/>
              <a:gd name="connsiteY3" fmla="*/ 1473518 h 1747838"/>
              <a:gd name="connsiteX4" fmla="*/ 243840 w 1645920"/>
              <a:gd name="connsiteY4" fmla="*/ 1747838 h 1747838"/>
              <a:gd name="connsiteX5" fmla="*/ 1645920 w 1645920"/>
              <a:gd name="connsiteY5" fmla="*/ 1732598 h 1747838"/>
              <a:gd name="connsiteX6" fmla="*/ 1563529 w 1645920"/>
              <a:gd name="connsiteY6" fmla="*/ 1412558 h 1747838"/>
              <a:gd name="connsiteX7" fmla="*/ 1564958 w 1645920"/>
              <a:gd name="connsiteY7" fmla="*/ 391955 h 1747838"/>
              <a:gd name="connsiteX8" fmla="*/ 1643062 w 1645920"/>
              <a:gd name="connsiteY8" fmla="*/ 0 h 1747838"/>
              <a:gd name="connsiteX0" fmla="*/ 1643062 w 1650682"/>
              <a:gd name="connsiteY0" fmla="*/ 0 h 1747838"/>
              <a:gd name="connsiteX1" fmla="*/ 294799 w 1650682"/>
              <a:gd name="connsiteY1" fmla="*/ 953 h 1747838"/>
              <a:gd name="connsiteX2" fmla="*/ 476 w 1650682"/>
              <a:gd name="connsiteY2" fmla="*/ 198596 h 1747838"/>
              <a:gd name="connsiteX3" fmla="*/ 0 w 1650682"/>
              <a:gd name="connsiteY3" fmla="*/ 1473518 h 1747838"/>
              <a:gd name="connsiteX4" fmla="*/ 243840 w 1650682"/>
              <a:gd name="connsiteY4" fmla="*/ 1747838 h 1747838"/>
              <a:gd name="connsiteX5" fmla="*/ 1650682 w 1650682"/>
              <a:gd name="connsiteY5" fmla="*/ 1739742 h 1747838"/>
              <a:gd name="connsiteX6" fmla="*/ 1563529 w 1650682"/>
              <a:gd name="connsiteY6" fmla="*/ 1412558 h 1747838"/>
              <a:gd name="connsiteX7" fmla="*/ 1564958 w 1650682"/>
              <a:gd name="connsiteY7" fmla="*/ 391955 h 1747838"/>
              <a:gd name="connsiteX8" fmla="*/ 1643062 w 1650682"/>
              <a:gd name="connsiteY8" fmla="*/ 0 h 1747838"/>
              <a:gd name="connsiteX0" fmla="*/ 1643062 w 1650682"/>
              <a:gd name="connsiteY0" fmla="*/ 0 h 1743075"/>
              <a:gd name="connsiteX1" fmla="*/ 294799 w 1650682"/>
              <a:gd name="connsiteY1" fmla="*/ 953 h 1743075"/>
              <a:gd name="connsiteX2" fmla="*/ 476 w 1650682"/>
              <a:gd name="connsiteY2" fmla="*/ 198596 h 1743075"/>
              <a:gd name="connsiteX3" fmla="*/ 0 w 1650682"/>
              <a:gd name="connsiteY3" fmla="*/ 1473518 h 1743075"/>
              <a:gd name="connsiteX4" fmla="*/ 243840 w 1650682"/>
              <a:gd name="connsiteY4" fmla="*/ 1743075 h 1743075"/>
              <a:gd name="connsiteX5" fmla="*/ 1650682 w 1650682"/>
              <a:gd name="connsiteY5" fmla="*/ 1739742 h 1743075"/>
              <a:gd name="connsiteX6" fmla="*/ 1563529 w 1650682"/>
              <a:gd name="connsiteY6" fmla="*/ 1412558 h 1743075"/>
              <a:gd name="connsiteX7" fmla="*/ 1564958 w 1650682"/>
              <a:gd name="connsiteY7" fmla="*/ 391955 h 1743075"/>
              <a:gd name="connsiteX8" fmla="*/ 1643062 w 1650682"/>
              <a:gd name="connsiteY8" fmla="*/ 0 h 1743075"/>
              <a:gd name="connsiteX0" fmla="*/ 1643062 w 1650682"/>
              <a:gd name="connsiteY0" fmla="*/ 0 h 1743076"/>
              <a:gd name="connsiteX1" fmla="*/ 294799 w 1650682"/>
              <a:gd name="connsiteY1" fmla="*/ 953 h 1743076"/>
              <a:gd name="connsiteX2" fmla="*/ 476 w 1650682"/>
              <a:gd name="connsiteY2" fmla="*/ 198596 h 1743076"/>
              <a:gd name="connsiteX3" fmla="*/ 0 w 1650682"/>
              <a:gd name="connsiteY3" fmla="*/ 1473518 h 1743076"/>
              <a:gd name="connsiteX4" fmla="*/ 243840 w 1650682"/>
              <a:gd name="connsiteY4" fmla="*/ 1743075 h 1743076"/>
              <a:gd name="connsiteX5" fmla="*/ 1650682 w 1650682"/>
              <a:gd name="connsiteY5" fmla="*/ 1739742 h 1743076"/>
              <a:gd name="connsiteX6" fmla="*/ 1563529 w 1650682"/>
              <a:gd name="connsiteY6" fmla="*/ 1412558 h 1743076"/>
              <a:gd name="connsiteX7" fmla="*/ 1564958 w 1650682"/>
              <a:gd name="connsiteY7" fmla="*/ 391955 h 1743076"/>
              <a:gd name="connsiteX8" fmla="*/ 1643062 w 1650682"/>
              <a:gd name="connsiteY8" fmla="*/ 0 h 1743076"/>
              <a:gd name="connsiteX0" fmla="*/ 1643504 w 1651124"/>
              <a:gd name="connsiteY0" fmla="*/ 0 h 1748137"/>
              <a:gd name="connsiteX1" fmla="*/ 295241 w 1651124"/>
              <a:gd name="connsiteY1" fmla="*/ 953 h 1748137"/>
              <a:gd name="connsiteX2" fmla="*/ 918 w 1651124"/>
              <a:gd name="connsiteY2" fmla="*/ 198596 h 1748137"/>
              <a:gd name="connsiteX3" fmla="*/ 442 w 1651124"/>
              <a:gd name="connsiteY3" fmla="*/ 1473518 h 1748137"/>
              <a:gd name="connsiteX4" fmla="*/ 244282 w 1651124"/>
              <a:gd name="connsiteY4" fmla="*/ 1743075 h 1748137"/>
              <a:gd name="connsiteX5" fmla="*/ 1651124 w 1651124"/>
              <a:gd name="connsiteY5" fmla="*/ 1739742 h 1748137"/>
              <a:gd name="connsiteX6" fmla="*/ 1563971 w 1651124"/>
              <a:gd name="connsiteY6" fmla="*/ 1412558 h 1748137"/>
              <a:gd name="connsiteX7" fmla="*/ 1565400 w 1651124"/>
              <a:gd name="connsiteY7" fmla="*/ 391955 h 1748137"/>
              <a:gd name="connsiteX8" fmla="*/ 1643504 w 1651124"/>
              <a:gd name="connsiteY8" fmla="*/ 0 h 1748137"/>
              <a:gd name="connsiteX0" fmla="*/ 1643613 w 1651233"/>
              <a:gd name="connsiteY0" fmla="*/ 0 h 1747104"/>
              <a:gd name="connsiteX1" fmla="*/ 295350 w 1651233"/>
              <a:gd name="connsiteY1" fmla="*/ 953 h 1747104"/>
              <a:gd name="connsiteX2" fmla="*/ 1027 w 1651233"/>
              <a:gd name="connsiteY2" fmla="*/ 198596 h 1747104"/>
              <a:gd name="connsiteX3" fmla="*/ 551 w 1651233"/>
              <a:gd name="connsiteY3" fmla="*/ 1473518 h 1747104"/>
              <a:gd name="connsiteX4" fmla="*/ 244391 w 1651233"/>
              <a:gd name="connsiteY4" fmla="*/ 1743075 h 1747104"/>
              <a:gd name="connsiteX5" fmla="*/ 1651233 w 1651233"/>
              <a:gd name="connsiteY5" fmla="*/ 1739742 h 1747104"/>
              <a:gd name="connsiteX6" fmla="*/ 1564080 w 1651233"/>
              <a:gd name="connsiteY6" fmla="*/ 1412558 h 1747104"/>
              <a:gd name="connsiteX7" fmla="*/ 1565509 w 1651233"/>
              <a:gd name="connsiteY7" fmla="*/ 391955 h 1747104"/>
              <a:gd name="connsiteX8" fmla="*/ 1643613 w 1651233"/>
              <a:gd name="connsiteY8" fmla="*/ 0 h 1747104"/>
              <a:gd name="connsiteX0" fmla="*/ 1643993 w 1651613"/>
              <a:gd name="connsiteY0" fmla="*/ 0 h 1746724"/>
              <a:gd name="connsiteX1" fmla="*/ 295730 w 1651613"/>
              <a:gd name="connsiteY1" fmla="*/ 953 h 1746724"/>
              <a:gd name="connsiteX2" fmla="*/ 1407 w 1651613"/>
              <a:gd name="connsiteY2" fmla="*/ 198596 h 1746724"/>
              <a:gd name="connsiteX3" fmla="*/ 931 w 1651613"/>
              <a:gd name="connsiteY3" fmla="*/ 1473518 h 1746724"/>
              <a:gd name="connsiteX4" fmla="*/ 244771 w 1651613"/>
              <a:gd name="connsiteY4" fmla="*/ 1743075 h 1746724"/>
              <a:gd name="connsiteX5" fmla="*/ 1651613 w 1651613"/>
              <a:gd name="connsiteY5" fmla="*/ 1739742 h 1746724"/>
              <a:gd name="connsiteX6" fmla="*/ 1564460 w 1651613"/>
              <a:gd name="connsiteY6" fmla="*/ 1412558 h 1746724"/>
              <a:gd name="connsiteX7" fmla="*/ 1565889 w 1651613"/>
              <a:gd name="connsiteY7" fmla="*/ 391955 h 1746724"/>
              <a:gd name="connsiteX8" fmla="*/ 1643993 w 1651613"/>
              <a:gd name="connsiteY8" fmla="*/ 0 h 174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613" h="1746724">
                <a:moveTo>
                  <a:pt x="1643993" y="0"/>
                </a:moveTo>
                <a:lnTo>
                  <a:pt x="295730" y="953"/>
                </a:lnTo>
                <a:cubicBezTo>
                  <a:pt x="58715" y="8892"/>
                  <a:pt x="2676" y="-45085"/>
                  <a:pt x="1407" y="198596"/>
                </a:cubicBezTo>
                <a:cubicBezTo>
                  <a:pt x="1248" y="623570"/>
                  <a:pt x="1090" y="1048544"/>
                  <a:pt x="931" y="1473518"/>
                </a:cubicBezTo>
                <a:cubicBezTo>
                  <a:pt x="-8276" y="1803877"/>
                  <a:pt x="49191" y="1741329"/>
                  <a:pt x="244771" y="1743075"/>
                </a:cubicBezTo>
                <a:lnTo>
                  <a:pt x="1651613" y="1739742"/>
                </a:lnTo>
                <a:cubicBezTo>
                  <a:pt x="1593193" y="1749743"/>
                  <a:pt x="1570492" y="1685926"/>
                  <a:pt x="1564460" y="1412558"/>
                </a:cubicBezTo>
                <a:cubicBezTo>
                  <a:pt x="1564936" y="1072357"/>
                  <a:pt x="1565413" y="732156"/>
                  <a:pt x="1565889" y="391955"/>
                </a:cubicBezTo>
                <a:cubicBezTo>
                  <a:pt x="1566525" y="159703"/>
                  <a:pt x="1540965" y="53658"/>
                  <a:pt x="1643993" y="0"/>
                </a:cubicBezTo>
                <a:close/>
              </a:path>
            </a:pathLst>
          </a:custGeom>
          <a:gradFill flip="none" rotWithShape="1">
            <a:gsLst>
              <a:gs pos="14565">
                <a:srgbClr val="696969"/>
              </a:gs>
              <a:gs pos="7100">
                <a:srgbClr val="5D5D5D"/>
              </a:gs>
              <a:gs pos="0">
                <a:srgbClr val="787878"/>
              </a:gs>
              <a:gs pos="70434">
                <a:srgbClr val="787878"/>
              </a:gs>
              <a:gs pos="89600">
                <a:srgbClr val="A0A0A0">
                  <a:lumMod val="95000"/>
                  <a:lumOff val="5000"/>
                </a:srgbClr>
              </a:gs>
              <a:gs pos="100000">
                <a:srgbClr val="8C8C8C"/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19" name="Rectangle 34"/>
          <p:cNvSpPr>
            <a:spLocks noChangeArrowheads="1"/>
          </p:cNvSpPr>
          <p:nvPr/>
        </p:nvSpPr>
        <p:spPr bwMode="auto">
          <a:xfrm>
            <a:off x="3581400" y="1363663"/>
            <a:ext cx="43640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vẹo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5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0" name="Rectangle 35"/>
          <p:cNvSpPr>
            <a:spLocks noChangeArrowheads="1"/>
          </p:cNvSpPr>
          <p:nvPr/>
        </p:nvSpPr>
        <p:spPr bwMode="auto">
          <a:xfrm>
            <a:off x="3581400" y="3208338"/>
            <a:ext cx="436403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phích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>
                <a:solidFill>
                  <a:srgbClr val="935F0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b="1" dirty="0">
                <a:solidFill>
                  <a:srgbClr val="935F0B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500" b="1" dirty="0">
              <a:solidFill>
                <a:srgbClr val="935F0B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b="1" dirty="0">
              <a:solidFill>
                <a:srgbClr val="935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1" name="Rectangle 36"/>
          <p:cNvSpPr>
            <a:spLocks noChangeArrowheads="1"/>
          </p:cNvSpPr>
          <p:nvPr/>
        </p:nvSpPr>
        <p:spPr bwMode="auto">
          <a:xfrm>
            <a:off x="3581400" y="5186363"/>
            <a:ext cx="43640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>
                <a:solidFill>
                  <a:srgbClr val="26656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b="1" dirty="0">
                <a:solidFill>
                  <a:srgbClr val="266568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500" b="1" dirty="0">
              <a:solidFill>
                <a:srgbClr val="2665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b="1" dirty="0">
              <a:solidFill>
                <a:srgbClr val="2665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3" name="TextBox 20"/>
          <p:cNvSpPr txBox="1">
            <a:spLocks noChangeArrowheads="1"/>
          </p:cNvSpPr>
          <p:nvPr/>
        </p:nvSpPr>
        <p:spPr bwMode="auto">
          <a:xfrm>
            <a:off x="1210715" y="76200"/>
            <a:ext cx="66463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Có nội dung truyền thông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giáo dục sức khỏe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về các biện pháp (tt)</a:t>
            </a:r>
            <a:endParaRPr lang="en-US" sz="2800" b="1" dirty="0">
              <a:solidFill>
                <a:srgbClr val="31859C"/>
              </a:solidFill>
              <a:latin typeface="Verdana" pitchFamily="34" charset="0"/>
            </a:endParaRPr>
          </a:p>
        </p:txBody>
      </p:sp>
      <p:sp>
        <p:nvSpPr>
          <p:cNvPr id="22" name="TextBox 28671"/>
          <p:cNvSpPr txBox="1">
            <a:spLocks noChangeArrowheads="1"/>
          </p:cNvSpPr>
          <p:nvPr/>
        </p:nvSpPr>
        <p:spPr bwMode="auto">
          <a:xfrm>
            <a:off x="2133600" y="153464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05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TextBox 28671"/>
          <p:cNvSpPr txBox="1">
            <a:spLocks noChangeArrowheads="1"/>
          </p:cNvSpPr>
          <p:nvPr/>
        </p:nvSpPr>
        <p:spPr bwMode="auto">
          <a:xfrm>
            <a:off x="2133600" y="3439180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06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TextBox 28671"/>
          <p:cNvSpPr txBox="1">
            <a:spLocks noChangeArrowheads="1"/>
          </p:cNvSpPr>
          <p:nvPr/>
        </p:nvSpPr>
        <p:spPr bwMode="auto">
          <a:xfrm>
            <a:off x="2133600" y="534464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07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subTitle" idx="4294967295"/>
          </p:nvPr>
        </p:nvSpPr>
        <p:spPr>
          <a:xfrm>
            <a:off x="304800" y="533400"/>
            <a:ext cx="6934200" cy="41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Có tổ chức cho học sinh thực hành</a:t>
            </a:r>
            <a:br>
              <a:rPr lang="pt-BR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các hành vi sau: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2450" y="34528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ounded Rectangle 34"/>
          <p:cNvSpPr/>
          <p:nvPr/>
        </p:nvSpPr>
        <p:spPr>
          <a:xfrm>
            <a:off x="762000" y="1338263"/>
            <a:ext cx="3068638" cy="2395537"/>
          </a:xfrm>
          <a:prstGeom prst="roundRect">
            <a:avLst>
              <a:gd name="adj" fmla="val 5725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7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2450" y="15128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Freeform 36"/>
          <p:cNvSpPr/>
          <p:nvPr/>
        </p:nvSpPr>
        <p:spPr>
          <a:xfrm>
            <a:off x="990600" y="14763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1BB3E5">
                  <a:shade val="30000"/>
                  <a:satMod val="115000"/>
                  <a:lumMod val="40000"/>
                </a:srgbClr>
              </a:gs>
              <a:gs pos="55000">
                <a:srgbClr val="1BB3E5">
                  <a:lumMod val="90000"/>
                  <a:lumOff val="10000"/>
                </a:srgbClr>
              </a:gs>
              <a:gs pos="45000">
                <a:srgbClr val="1BB3E5">
                  <a:lumMod val="90000"/>
                  <a:lumOff val="10000"/>
                </a:srgbClr>
              </a:gs>
              <a:gs pos="100000">
                <a:srgbClr val="1BB3E5">
                  <a:shade val="100000"/>
                  <a:satMod val="115000"/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819400" y="1577975"/>
            <a:ext cx="228600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0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34528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ounded Rectangle 39"/>
          <p:cNvSpPr/>
          <p:nvPr/>
        </p:nvSpPr>
        <p:spPr>
          <a:xfrm>
            <a:off x="5092700" y="1338263"/>
            <a:ext cx="3213100" cy="2395537"/>
          </a:xfrm>
          <a:prstGeom prst="roundRect">
            <a:avLst>
              <a:gd name="adj" fmla="val 5725"/>
            </a:avLst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2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3475" y="15128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Freeform 41"/>
          <p:cNvSpPr/>
          <p:nvPr/>
        </p:nvSpPr>
        <p:spPr>
          <a:xfrm>
            <a:off x="5357812" y="14763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37AA0F">
                  <a:lumMod val="40000"/>
                </a:srgbClr>
              </a:gs>
              <a:gs pos="55000">
                <a:srgbClr val="37AA0F">
                  <a:lumMod val="90000"/>
                  <a:lumOff val="10000"/>
                </a:srgbClr>
              </a:gs>
              <a:gs pos="45000">
                <a:srgbClr val="37AA0F">
                  <a:lumMod val="90000"/>
                  <a:lumOff val="10000"/>
                </a:srgbClr>
              </a:gs>
              <a:gs pos="100000">
                <a:srgbClr val="37AA0F"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161212" y="1577975"/>
            <a:ext cx="230188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5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2450" y="61960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ounded Rectangle 44"/>
          <p:cNvSpPr/>
          <p:nvPr/>
        </p:nvSpPr>
        <p:spPr>
          <a:xfrm>
            <a:off x="762000" y="4114800"/>
            <a:ext cx="3124200" cy="2438400"/>
          </a:xfrm>
          <a:prstGeom prst="roundRect">
            <a:avLst>
              <a:gd name="adj" fmla="val 5725"/>
            </a:avLst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7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2450" y="42560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Freeform 46"/>
          <p:cNvSpPr/>
          <p:nvPr/>
        </p:nvSpPr>
        <p:spPr>
          <a:xfrm>
            <a:off x="990600" y="42195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FF9901">
                  <a:lumMod val="40000"/>
                </a:srgbClr>
              </a:gs>
              <a:gs pos="55000">
                <a:srgbClr val="FF9901">
                  <a:lumMod val="90000"/>
                  <a:lumOff val="10000"/>
                </a:srgbClr>
              </a:gs>
              <a:gs pos="45000">
                <a:srgbClr val="FF9901">
                  <a:lumMod val="90000"/>
                  <a:lumOff val="10000"/>
                </a:srgbClr>
              </a:gs>
              <a:gs pos="100000">
                <a:srgbClr val="FF9901"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19400" y="4321175"/>
            <a:ext cx="228600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90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61960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ounded Rectangle 49"/>
          <p:cNvSpPr/>
          <p:nvPr/>
        </p:nvSpPr>
        <p:spPr>
          <a:xfrm>
            <a:off x="5092700" y="4114800"/>
            <a:ext cx="3213100" cy="2438400"/>
          </a:xfrm>
          <a:prstGeom prst="roundRect">
            <a:avLst>
              <a:gd name="adj" fmla="val 5725"/>
            </a:avLst>
          </a:prstGeom>
          <a:solidFill>
            <a:schemeClr val="accent6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92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3475" y="42560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Freeform 51"/>
          <p:cNvSpPr/>
          <p:nvPr/>
        </p:nvSpPr>
        <p:spPr>
          <a:xfrm>
            <a:off x="5410200" y="42195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C444BD">
                  <a:lumMod val="40000"/>
                </a:srgbClr>
              </a:gs>
              <a:gs pos="55000">
                <a:srgbClr val="C444BD">
                  <a:lumMod val="90000"/>
                  <a:lumOff val="10000"/>
                </a:srgbClr>
              </a:gs>
              <a:gs pos="45000">
                <a:srgbClr val="C444BD">
                  <a:lumMod val="90000"/>
                  <a:lumOff val="10000"/>
                </a:srgbClr>
              </a:gs>
              <a:gs pos="100000">
                <a:srgbClr val="C444BD"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237412" y="4321175"/>
            <a:ext cx="230188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96" name="TextBox 66"/>
          <p:cNvSpPr txBox="1">
            <a:spLocks noChangeArrowheads="1"/>
          </p:cNvSpPr>
          <p:nvPr/>
        </p:nvSpPr>
        <p:spPr bwMode="auto">
          <a:xfrm>
            <a:off x="1066800" y="1639888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1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7" name="TextBox 67"/>
          <p:cNvSpPr txBox="1">
            <a:spLocks noChangeArrowheads="1"/>
          </p:cNvSpPr>
          <p:nvPr/>
        </p:nvSpPr>
        <p:spPr bwMode="auto">
          <a:xfrm>
            <a:off x="5410201" y="1639888"/>
            <a:ext cx="20573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8" name="TextBox 68"/>
          <p:cNvSpPr txBox="1">
            <a:spLocks noChangeArrowheads="1"/>
          </p:cNvSpPr>
          <p:nvPr/>
        </p:nvSpPr>
        <p:spPr bwMode="auto">
          <a:xfrm>
            <a:off x="1066800" y="4386263"/>
            <a:ext cx="2209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9" name="TextBox 69"/>
          <p:cNvSpPr txBox="1">
            <a:spLocks noChangeArrowheads="1"/>
          </p:cNvSpPr>
          <p:nvPr/>
        </p:nvSpPr>
        <p:spPr bwMode="auto">
          <a:xfrm>
            <a:off x="5486400" y="4386263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5563" y="2057400"/>
            <a:ext cx="3627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Non: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vi</a:t>
            </a:r>
          </a:p>
          <a:p>
            <a:pPr marL="285750" indent="-285750"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1,0đ</a:t>
            </a:r>
          </a:p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1đ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0đ</a:t>
            </a:r>
            <a:endParaRPr lang="vi-VN" sz="16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35563" y="5486400"/>
            <a:ext cx="30940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(CLB,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1đ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0đ</a:t>
            </a:r>
            <a:r>
              <a:rPr lang="vi-VN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135563" y="4724400"/>
            <a:ext cx="242726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Non: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1đ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0đ</a:t>
            </a:r>
            <a:r>
              <a:rPr lang="vi-VN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16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38200" y="2677180"/>
            <a:ext cx="281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1500" dirty="0" smtClean="0"/>
              <a:t>: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19200" y="3210580"/>
            <a:ext cx="215582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0đ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38200" y="2143780"/>
            <a:ext cx="2819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14400" y="4948238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1,0đ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Có tổ chức cho học sinh thực hành</a:t>
            </a:r>
            <a:br>
              <a:rPr lang="pt-BR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các hành vi sau: (tt)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2450" y="34528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ounded Rectangle 34"/>
          <p:cNvSpPr/>
          <p:nvPr/>
        </p:nvSpPr>
        <p:spPr>
          <a:xfrm>
            <a:off x="762000" y="1338263"/>
            <a:ext cx="3505200" cy="5214937"/>
          </a:xfrm>
          <a:prstGeom prst="roundRect">
            <a:avLst>
              <a:gd name="adj" fmla="val 5725"/>
            </a:avLst>
          </a:prstGeom>
          <a:solidFill>
            <a:srgbClr val="C1AFB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7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2450" y="15128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Freeform 36"/>
          <p:cNvSpPr/>
          <p:nvPr/>
        </p:nvSpPr>
        <p:spPr>
          <a:xfrm>
            <a:off x="990600" y="14763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1BB3E5">
                  <a:shade val="30000"/>
                  <a:satMod val="115000"/>
                  <a:lumMod val="40000"/>
                </a:srgbClr>
              </a:gs>
              <a:gs pos="55000">
                <a:srgbClr val="1BB3E5">
                  <a:lumMod val="90000"/>
                  <a:lumOff val="10000"/>
                </a:srgbClr>
              </a:gs>
              <a:gs pos="45000">
                <a:srgbClr val="1BB3E5">
                  <a:lumMod val="90000"/>
                  <a:lumOff val="10000"/>
                </a:srgbClr>
              </a:gs>
              <a:gs pos="100000">
                <a:srgbClr val="1BB3E5">
                  <a:shade val="100000"/>
                  <a:satMod val="115000"/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819400" y="1577975"/>
            <a:ext cx="228600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0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3452813"/>
            <a:ext cx="2505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ounded Rectangle 39"/>
          <p:cNvSpPr/>
          <p:nvPr/>
        </p:nvSpPr>
        <p:spPr>
          <a:xfrm>
            <a:off x="5092700" y="1338263"/>
            <a:ext cx="3594100" cy="5138737"/>
          </a:xfrm>
          <a:prstGeom prst="roundRect">
            <a:avLst>
              <a:gd name="adj" fmla="val 5725"/>
            </a:avLst>
          </a:prstGeom>
          <a:solidFill>
            <a:srgbClr val="24C2C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2" name="Picture 2" descr="C:\Documents and Settings\jaewook\Desktop\Eng\그림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3475" y="1512888"/>
            <a:ext cx="25050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Freeform 41"/>
          <p:cNvSpPr/>
          <p:nvPr/>
        </p:nvSpPr>
        <p:spPr>
          <a:xfrm>
            <a:off x="5357812" y="1476375"/>
            <a:ext cx="2338388" cy="566738"/>
          </a:xfrm>
          <a:custGeom>
            <a:avLst/>
            <a:gdLst>
              <a:gd name="connsiteX0" fmla="*/ 50800 w 2178050"/>
              <a:gd name="connsiteY0" fmla="*/ 0 h 482600"/>
              <a:gd name="connsiteX1" fmla="*/ 98425 w 2178050"/>
              <a:gd name="connsiteY1" fmla="*/ 88900 h 482600"/>
              <a:gd name="connsiteX2" fmla="*/ 2105025 w 2178050"/>
              <a:gd name="connsiteY2" fmla="*/ 63500 h 482600"/>
              <a:gd name="connsiteX3" fmla="*/ 2139950 w 2178050"/>
              <a:gd name="connsiteY3" fmla="*/ 12700 h 482600"/>
              <a:gd name="connsiteX4" fmla="*/ 2178050 w 2178050"/>
              <a:gd name="connsiteY4" fmla="*/ 63500 h 482600"/>
              <a:gd name="connsiteX5" fmla="*/ 2178050 w 2178050"/>
              <a:gd name="connsiteY5" fmla="*/ 409575 h 482600"/>
              <a:gd name="connsiteX6" fmla="*/ 2070100 w 2178050"/>
              <a:gd name="connsiteY6" fmla="*/ 473075 h 482600"/>
              <a:gd name="connsiteX7" fmla="*/ 114300 w 2178050"/>
              <a:gd name="connsiteY7" fmla="*/ 482600 h 482600"/>
              <a:gd name="connsiteX8" fmla="*/ 0 w 2178050"/>
              <a:gd name="connsiteY8" fmla="*/ 428625 h 482600"/>
              <a:gd name="connsiteX9" fmla="*/ 0 w 2178050"/>
              <a:gd name="connsiteY9" fmla="*/ 76200 h 482600"/>
              <a:gd name="connsiteX10" fmla="*/ 50800 w 2178050"/>
              <a:gd name="connsiteY10" fmla="*/ 0 h 482600"/>
              <a:gd name="connsiteX0" fmla="*/ 50800 w 2178050"/>
              <a:gd name="connsiteY0" fmla="*/ 382 h 482982"/>
              <a:gd name="connsiteX1" fmla="*/ 98425 w 2178050"/>
              <a:gd name="connsiteY1" fmla="*/ 89282 h 482982"/>
              <a:gd name="connsiteX2" fmla="*/ 2105025 w 2178050"/>
              <a:gd name="connsiteY2" fmla="*/ 63882 h 482982"/>
              <a:gd name="connsiteX3" fmla="*/ 2139950 w 2178050"/>
              <a:gd name="connsiteY3" fmla="*/ 13082 h 482982"/>
              <a:gd name="connsiteX4" fmla="*/ 2178050 w 2178050"/>
              <a:gd name="connsiteY4" fmla="*/ 63882 h 482982"/>
              <a:gd name="connsiteX5" fmla="*/ 2178050 w 2178050"/>
              <a:gd name="connsiteY5" fmla="*/ 409957 h 482982"/>
              <a:gd name="connsiteX6" fmla="*/ 2070100 w 2178050"/>
              <a:gd name="connsiteY6" fmla="*/ 473457 h 482982"/>
              <a:gd name="connsiteX7" fmla="*/ 114300 w 2178050"/>
              <a:gd name="connsiteY7" fmla="*/ 482982 h 482982"/>
              <a:gd name="connsiteX8" fmla="*/ 0 w 2178050"/>
              <a:gd name="connsiteY8" fmla="*/ 429007 h 482982"/>
              <a:gd name="connsiteX9" fmla="*/ 0 w 2178050"/>
              <a:gd name="connsiteY9" fmla="*/ 76582 h 482982"/>
              <a:gd name="connsiteX10" fmla="*/ 50800 w 2178050"/>
              <a:gd name="connsiteY10" fmla="*/ 382 h 482982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2928 w 2180178"/>
              <a:gd name="connsiteY0" fmla="*/ 414 h 483014"/>
              <a:gd name="connsiteX1" fmla="*/ 100553 w 2180178"/>
              <a:gd name="connsiteY1" fmla="*/ 89314 h 483014"/>
              <a:gd name="connsiteX2" fmla="*/ 2107153 w 2180178"/>
              <a:gd name="connsiteY2" fmla="*/ 63914 h 483014"/>
              <a:gd name="connsiteX3" fmla="*/ 2142078 w 2180178"/>
              <a:gd name="connsiteY3" fmla="*/ 13114 h 483014"/>
              <a:gd name="connsiteX4" fmla="*/ 2180178 w 2180178"/>
              <a:gd name="connsiteY4" fmla="*/ 63914 h 483014"/>
              <a:gd name="connsiteX5" fmla="*/ 2180178 w 2180178"/>
              <a:gd name="connsiteY5" fmla="*/ 409989 h 483014"/>
              <a:gd name="connsiteX6" fmla="*/ 2072228 w 2180178"/>
              <a:gd name="connsiteY6" fmla="*/ 473489 h 483014"/>
              <a:gd name="connsiteX7" fmla="*/ 116428 w 2180178"/>
              <a:gd name="connsiteY7" fmla="*/ 483014 h 483014"/>
              <a:gd name="connsiteX8" fmla="*/ 2128 w 2180178"/>
              <a:gd name="connsiteY8" fmla="*/ 429039 h 483014"/>
              <a:gd name="connsiteX9" fmla="*/ 2128 w 2180178"/>
              <a:gd name="connsiteY9" fmla="*/ 76614 h 483014"/>
              <a:gd name="connsiteX10" fmla="*/ 52928 w 2180178"/>
              <a:gd name="connsiteY10" fmla="*/ 414 h 483014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162"/>
              <a:gd name="connsiteY0" fmla="*/ 0 h 482600"/>
              <a:gd name="connsiteX1" fmla="*/ 99537 w 2179162"/>
              <a:gd name="connsiteY1" fmla="*/ 88900 h 482600"/>
              <a:gd name="connsiteX2" fmla="*/ 2106137 w 2179162"/>
              <a:gd name="connsiteY2" fmla="*/ 63500 h 482600"/>
              <a:gd name="connsiteX3" fmla="*/ 2141062 w 2179162"/>
              <a:gd name="connsiteY3" fmla="*/ 12700 h 482600"/>
              <a:gd name="connsiteX4" fmla="*/ 2179162 w 2179162"/>
              <a:gd name="connsiteY4" fmla="*/ 63500 h 482600"/>
              <a:gd name="connsiteX5" fmla="*/ 2179162 w 2179162"/>
              <a:gd name="connsiteY5" fmla="*/ 409575 h 482600"/>
              <a:gd name="connsiteX6" fmla="*/ 2071212 w 2179162"/>
              <a:gd name="connsiteY6" fmla="*/ 473075 h 482600"/>
              <a:gd name="connsiteX7" fmla="*/ 115412 w 2179162"/>
              <a:gd name="connsiteY7" fmla="*/ 482600 h 482600"/>
              <a:gd name="connsiteX8" fmla="*/ 1112 w 2179162"/>
              <a:gd name="connsiteY8" fmla="*/ 428625 h 482600"/>
              <a:gd name="connsiteX9" fmla="*/ 1112 w 2179162"/>
              <a:gd name="connsiteY9" fmla="*/ 76200 h 482600"/>
              <a:gd name="connsiteX10" fmla="*/ 51912 w 2179162"/>
              <a:gd name="connsiteY10" fmla="*/ 0 h 482600"/>
              <a:gd name="connsiteX0" fmla="*/ 51912 w 2179352"/>
              <a:gd name="connsiteY0" fmla="*/ 0 h 482600"/>
              <a:gd name="connsiteX1" fmla="*/ 99537 w 2179352"/>
              <a:gd name="connsiteY1" fmla="*/ 88900 h 482600"/>
              <a:gd name="connsiteX2" fmla="*/ 2106137 w 2179352"/>
              <a:gd name="connsiteY2" fmla="*/ 63500 h 482600"/>
              <a:gd name="connsiteX3" fmla="*/ 2141062 w 2179352"/>
              <a:gd name="connsiteY3" fmla="*/ 12700 h 482600"/>
              <a:gd name="connsiteX4" fmla="*/ 2179162 w 2179352"/>
              <a:gd name="connsiteY4" fmla="*/ 63500 h 482600"/>
              <a:gd name="connsiteX5" fmla="*/ 2179162 w 2179352"/>
              <a:gd name="connsiteY5" fmla="*/ 409575 h 482600"/>
              <a:gd name="connsiteX6" fmla="*/ 2071212 w 2179352"/>
              <a:gd name="connsiteY6" fmla="*/ 473075 h 482600"/>
              <a:gd name="connsiteX7" fmla="*/ 115412 w 2179352"/>
              <a:gd name="connsiteY7" fmla="*/ 482600 h 482600"/>
              <a:gd name="connsiteX8" fmla="*/ 1112 w 2179352"/>
              <a:gd name="connsiteY8" fmla="*/ 428625 h 482600"/>
              <a:gd name="connsiteX9" fmla="*/ 1112 w 2179352"/>
              <a:gd name="connsiteY9" fmla="*/ 76200 h 482600"/>
              <a:gd name="connsiteX10" fmla="*/ 51912 w 2179352"/>
              <a:gd name="connsiteY10" fmla="*/ 0 h 482600"/>
              <a:gd name="connsiteX0" fmla="*/ 51912 w 2179384"/>
              <a:gd name="connsiteY0" fmla="*/ 0 h 482600"/>
              <a:gd name="connsiteX1" fmla="*/ 99537 w 2179384"/>
              <a:gd name="connsiteY1" fmla="*/ 88900 h 482600"/>
              <a:gd name="connsiteX2" fmla="*/ 2106137 w 2179384"/>
              <a:gd name="connsiteY2" fmla="*/ 63500 h 482600"/>
              <a:gd name="connsiteX3" fmla="*/ 2141062 w 2179384"/>
              <a:gd name="connsiteY3" fmla="*/ 12700 h 482600"/>
              <a:gd name="connsiteX4" fmla="*/ 2179162 w 2179384"/>
              <a:gd name="connsiteY4" fmla="*/ 63500 h 482600"/>
              <a:gd name="connsiteX5" fmla="*/ 2179162 w 2179384"/>
              <a:gd name="connsiteY5" fmla="*/ 409575 h 482600"/>
              <a:gd name="connsiteX6" fmla="*/ 2071212 w 2179384"/>
              <a:gd name="connsiteY6" fmla="*/ 473075 h 482600"/>
              <a:gd name="connsiteX7" fmla="*/ 115412 w 2179384"/>
              <a:gd name="connsiteY7" fmla="*/ 482600 h 482600"/>
              <a:gd name="connsiteX8" fmla="*/ 1112 w 2179384"/>
              <a:gd name="connsiteY8" fmla="*/ 428625 h 482600"/>
              <a:gd name="connsiteX9" fmla="*/ 1112 w 2179384"/>
              <a:gd name="connsiteY9" fmla="*/ 76200 h 482600"/>
              <a:gd name="connsiteX10" fmla="*/ 51912 w 2179384"/>
              <a:gd name="connsiteY10" fmla="*/ 0 h 482600"/>
              <a:gd name="connsiteX0" fmla="*/ 51912 w 2179384"/>
              <a:gd name="connsiteY0" fmla="*/ 0 h 509163"/>
              <a:gd name="connsiteX1" fmla="*/ 99537 w 2179384"/>
              <a:gd name="connsiteY1" fmla="*/ 88900 h 509163"/>
              <a:gd name="connsiteX2" fmla="*/ 2106137 w 2179384"/>
              <a:gd name="connsiteY2" fmla="*/ 63500 h 509163"/>
              <a:gd name="connsiteX3" fmla="*/ 2141062 w 2179384"/>
              <a:gd name="connsiteY3" fmla="*/ 12700 h 509163"/>
              <a:gd name="connsiteX4" fmla="*/ 2179162 w 2179384"/>
              <a:gd name="connsiteY4" fmla="*/ 63500 h 509163"/>
              <a:gd name="connsiteX5" fmla="*/ 2179162 w 2179384"/>
              <a:gd name="connsiteY5" fmla="*/ 409575 h 509163"/>
              <a:gd name="connsiteX6" fmla="*/ 2071212 w 2179384"/>
              <a:gd name="connsiteY6" fmla="*/ 473075 h 509163"/>
              <a:gd name="connsiteX7" fmla="*/ 115412 w 2179384"/>
              <a:gd name="connsiteY7" fmla="*/ 482600 h 509163"/>
              <a:gd name="connsiteX8" fmla="*/ 1112 w 2179384"/>
              <a:gd name="connsiteY8" fmla="*/ 428625 h 509163"/>
              <a:gd name="connsiteX9" fmla="*/ 1112 w 2179384"/>
              <a:gd name="connsiteY9" fmla="*/ 76200 h 509163"/>
              <a:gd name="connsiteX10" fmla="*/ 51912 w 2179384"/>
              <a:gd name="connsiteY10" fmla="*/ 0 h 509163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8900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1912 w 2179384"/>
              <a:gd name="connsiteY0" fmla="*/ 0 h 528737"/>
              <a:gd name="connsiteX1" fmla="*/ 99537 w 2179384"/>
              <a:gd name="connsiteY1" fmla="*/ 84138 h 528737"/>
              <a:gd name="connsiteX2" fmla="*/ 2106137 w 2179384"/>
              <a:gd name="connsiteY2" fmla="*/ 63500 h 528737"/>
              <a:gd name="connsiteX3" fmla="*/ 2141062 w 2179384"/>
              <a:gd name="connsiteY3" fmla="*/ 12700 h 528737"/>
              <a:gd name="connsiteX4" fmla="*/ 2179162 w 2179384"/>
              <a:gd name="connsiteY4" fmla="*/ 63500 h 528737"/>
              <a:gd name="connsiteX5" fmla="*/ 2179162 w 2179384"/>
              <a:gd name="connsiteY5" fmla="*/ 409575 h 528737"/>
              <a:gd name="connsiteX6" fmla="*/ 2071212 w 2179384"/>
              <a:gd name="connsiteY6" fmla="*/ 473075 h 528737"/>
              <a:gd name="connsiteX7" fmla="*/ 115412 w 2179384"/>
              <a:gd name="connsiteY7" fmla="*/ 482600 h 528737"/>
              <a:gd name="connsiteX8" fmla="*/ 1112 w 2179384"/>
              <a:gd name="connsiteY8" fmla="*/ 428625 h 528737"/>
              <a:gd name="connsiteX9" fmla="*/ 1112 w 2179384"/>
              <a:gd name="connsiteY9" fmla="*/ 76200 h 528737"/>
              <a:gd name="connsiteX10" fmla="*/ 51912 w 2179384"/>
              <a:gd name="connsiteY10" fmla="*/ 0 h 528737"/>
              <a:gd name="connsiteX0" fmla="*/ 53181 w 2180653"/>
              <a:gd name="connsiteY0" fmla="*/ 0 h 528737"/>
              <a:gd name="connsiteX1" fmla="*/ 100806 w 2180653"/>
              <a:gd name="connsiteY1" fmla="*/ 84138 h 528737"/>
              <a:gd name="connsiteX2" fmla="*/ 2107406 w 2180653"/>
              <a:gd name="connsiteY2" fmla="*/ 63500 h 528737"/>
              <a:gd name="connsiteX3" fmla="*/ 2142331 w 2180653"/>
              <a:gd name="connsiteY3" fmla="*/ 12700 h 528737"/>
              <a:gd name="connsiteX4" fmla="*/ 2180431 w 2180653"/>
              <a:gd name="connsiteY4" fmla="*/ 63500 h 528737"/>
              <a:gd name="connsiteX5" fmla="*/ 2180431 w 2180653"/>
              <a:gd name="connsiteY5" fmla="*/ 409575 h 528737"/>
              <a:gd name="connsiteX6" fmla="*/ 2072481 w 2180653"/>
              <a:gd name="connsiteY6" fmla="*/ 473075 h 528737"/>
              <a:gd name="connsiteX7" fmla="*/ 116681 w 2180653"/>
              <a:gd name="connsiteY7" fmla="*/ 482600 h 528737"/>
              <a:gd name="connsiteX8" fmla="*/ 0 w 2180653"/>
              <a:gd name="connsiteY8" fmla="*/ 419100 h 528737"/>
              <a:gd name="connsiteX9" fmla="*/ 2381 w 2180653"/>
              <a:gd name="connsiteY9" fmla="*/ 76200 h 528737"/>
              <a:gd name="connsiteX10" fmla="*/ 53181 w 2180653"/>
              <a:gd name="connsiteY10" fmla="*/ 0 h 5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653" h="528737">
                <a:moveTo>
                  <a:pt x="53181" y="0"/>
                </a:moveTo>
                <a:cubicBezTo>
                  <a:pt x="-19050" y="41540"/>
                  <a:pt x="58737" y="80699"/>
                  <a:pt x="100806" y="84138"/>
                </a:cubicBezTo>
                <a:cubicBezTo>
                  <a:pt x="750623" y="156633"/>
                  <a:pt x="1500452" y="133880"/>
                  <a:pt x="2107406" y="63500"/>
                </a:cubicBezTo>
                <a:cubicBezTo>
                  <a:pt x="2135717" y="53711"/>
                  <a:pt x="2199745" y="43920"/>
                  <a:pt x="2142331" y="12700"/>
                </a:cubicBezTo>
                <a:cubicBezTo>
                  <a:pt x="2188369" y="17727"/>
                  <a:pt x="2179638" y="46567"/>
                  <a:pt x="2180431" y="63500"/>
                </a:cubicBezTo>
                <a:lnTo>
                  <a:pt x="2180431" y="409575"/>
                </a:lnTo>
                <a:cubicBezTo>
                  <a:pt x="2184929" y="464080"/>
                  <a:pt x="2120370" y="466195"/>
                  <a:pt x="2072481" y="473075"/>
                </a:cubicBezTo>
                <a:cubicBezTo>
                  <a:pt x="1413404" y="550069"/>
                  <a:pt x="578114" y="541338"/>
                  <a:pt x="116681" y="482600"/>
                </a:cubicBezTo>
                <a:cubicBezTo>
                  <a:pt x="38100" y="471752"/>
                  <a:pt x="26194" y="456142"/>
                  <a:pt x="0" y="419100"/>
                </a:cubicBezTo>
                <a:cubicBezTo>
                  <a:pt x="794" y="304800"/>
                  <a:pt x="1587" y="190500"/>
                  <a:pt x="2381" y="76200"/>
                </a:cubicBezTo>
                <a:cubicBezTo>
                  <a:pt x="2646" y="46038"/>
                  <a:pt x="-11376" y="11113"/>
                  <a:pt x="53181" y="0"/>
                </a:cubicBezTo>
                <a:close/>
              </a:path>
            </a:pathLst>
          </a:custGeom>
          <a:gradFill flip="none" rotWithShape="1">
            <a:gsLst>
              <a:gs pos="0">
                <a:srgbClr val="37AA0F">
                  <a:lumMod val="40000"/>
                </a:srgbClr>
              </a:gs>
              <a:gs pos="55000">
                <a:srgbClr val="37AA0F">
                  <a:lumMod val="90000"/>
                  <a:lumOff val="10000"/>
                </a:srgbClr>
              </a:gs>
              <a:gs pos="45000">
                <a:srgbClr val="37AA0F">
                  <a:lumMod val="90000"/>
                  <a:lumOff val="10000"/>
                </a:srgbClr>
              </a:gs>
              <a:gs pos="100000">
                <a:srgbClr val="37AA0F">
                  <a:lumMod val="40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161212" y="1577975"/>
            <a:ext cx="230188" cy="438150"/>
          </a:xfrm>
          <a:custGeom>
            <a:avLst/>
            <a:gdLst>
              <a:gd name="connsiteX0" fmla="*/ 11906 w 230981"/>
              <a:gd name="connsiteY0" fmla="*/ 0 h 409575"/>
              <a:gd name="connsiteX1" fmla="*/ 92868 w 230981"/>
              <a:gd name="connsiteY1" fmla="*/ 0 h 409575"/>
              <a:gd name="connsiteX2" fmla="*/ 230981 w 230981"/>
              <a:gd name="connsiteY2" fmla="*/ 197644 h 409575"/>
              <a:gd name="connsiteX3" fmla="*/ 223837 w 230981"/>
              <a:gd name="connsiteY3" fmla="*/ 216694 h 409575"/>
              <a:gd name="connsiteX4" fmla="*/ 114300 w 230981"/>
              <a:gd name="connsiteY4" fmla="*/ 407194 h 409575"/>
              <a:gd name="connsiteX5" fmla="*/ 0 w 230981"/>
              <a:gd name="connsiteY5" fmla="*/ 409575 h 409575"/>
              <a:gd name="connsiteX6" fmla="*/ 130968 w 230981"/>
              <a:gd name="connsiteY6" fmla="*/ 197644 h 409575"/>
              <a:gd name="connsiteX7" fmla="*/ 11906 w 230981"/>
              <a:gd name="connsiteY7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0968 w 223837"/>
              <a:gd name="connsiteY5" fmla="*/ 197644 h 409575"/>
              <a:gd name="connsiteX6" fmla="*/ 11906 w 223837"/>
              <a:gd name="connsiteY6" fmla="*/ 0 h 409575"/>
              <a:gd name="connsiteX0" fmla="*/ 11906 w 223837"/>
              <a:gd name="connsiteY0" fmla="*/ 0 h 409575"/>
              <a:gd name="connsiteX1" fmla="*/ 92868 w 223837"/>
              <a:gd name="connsiteY1" fmla="*/ 0 h 409575"/>
              <a:gd name="connsiteX2" fmla="*/ 223837 w 223837"/>
              <a:gd name="connsiteY2" fmla="*/ 216694 h 409575"/>
              <a:gd name="connsiteX3" fmla="*/ 114300 w 223837"/>
              <a:gd name="connsiteY3" fmla="*/ 407194 h 409575"/>
              <a:gd name="connsiteX4" fmla="*/ 0 w 223837"/>
              <a:gd name="connsiteY4" fmla="*/ 409575 h 409575"/>
              <a:gd name="connsiteX5" fmla="*/ 135730 w 223837"/>
              <a:gd name="connsiteY5" fmla="*/ 207169 h 409575"/>
              <a:gd name="connsiteX6" fmla="*/ 11906 w 223837"/>
              <a:gd name="connsiteY6" fmla="*/ 0 h 409575"/>
              <a:gd name="connsiteX0" fmla="*/ 2381 w 214312"/>
              <a:gd name="connsiteY0" fmla="*/ 0 h 414338"/>
              <a:gd name="connsiteX1" fmla="*/ 83343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86"/>
              <a:gd name="connsiteY0" fmla="*/ 0 h 414338"/>
              <a:gd name="connsiteX1" fmla="*/ 88106 w 214386"/>
              <a:gd name="connsiteY1" fmla="*/ 0 h 414338"/>
              <a:gd name="connsiteX2" fmla="*/ 214312 w 214386"/>
              <a:gd name="connsiteY2" fmla="*/ 216694 h 414338"/>
              <a:gd name="connsiteX3" fmla="*/ 104775 w 214386"/>
              <a:gd name="connsiteY3" fmla="*/ 407194 h 414338"/>
              <a:gd name="connsiteX4" fmla="*/ 0 w 214386"/>
              <a:gd name="connsiteY4" fmla="*/ 414338 h 414338"/>
              <a:gd name="connsiteX5" fmla="*/ 126205 w 214386"/>
              <a:gd name="connsiteY5" fmla="*/ 207169 h 414338"/>
              <a:gd name="connsiteX6" fmla="*/ 2381 w 214386"/>
              <a:gd name="connsiteY6" fmla="*/ 0 h 414338"/>
              <a:gd name="connsiteX0" fmla="*/ 2381 w 214312"/>
              <a:gd name="connsiteY0" fmla="*/ 0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2381 w 214312"/>
              <a:gd name="connsiteY6" fmla="*/ 0 h 414338"/>
              <a:gd name="connsiteX0" fmla="*/ 4763 w 214312"/>
              <a:gd name="connsiteY0" fmla="*/ 11907 h 414338"/>
              <a:gd name="connsiteX1" fmla="*/ 88106 w 214312"/>
              <a:gd name="connsiteY1" fmla="*/ 0 h 414338"/>
              <a:gd name="connsiteX2" fmla="*/ 214312 w 214312"/>
              <a:gd name="connsiteY2" fmla="*/ 216694 h 414338"/>
              <a:gd name="connsiteX3" fmla="*/ 104775 w 214312"/>
              <a:gd name="connsiteY3" fmla="*/ 407194 h 414338"/>
              <a:gd name="connsiteX4" fmla="*/ 0 w 214312"/>
              <a:gd name="connsiteY4" fmla="*/ 414338 h 414338"/>
              <a:gd name="connsiteX5" fmla="*/ 126205 w 214312"/>
              <a:gd name="connsiteY5" fmla="*/ 207169 h 414338"/>
              <a:gd name="connsiteX6" fmla="*/ 4763 w 214312"/>
              <a:gd name="connsiteY6" fmla="*/ 11907 h 414338"/>
              <a:gd name="connsiteX0" fmla="*/ 4763 w 214312"/>
              <a:gd name="connsiteY0" fmla="*/ 7144 h 409575"/>
              <a:gd name="connsiteX1" fmla="*/ 97631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  <a:gd name="connsiteX0" fmla="*/ 4763 w 214312"/>
              <a:gd name="connsiteY0" fmla="*/ 7144 h 409575"/>
              <a:gd name="connsiteX1" fmla="*/ 88106 w 214312"/>
              <a:gd name="connsiteY1" fmla="*/ 0 h 409575"/>
              <a:gd name="connsiteX2" fmla="*/ 214312 w 214312"/>
              <a:gd name="connsiteY2" fmla="*/ 211931 h 409575"/>
              <a:gd name="connsiteX3" fmla="*/ 104775 w 214312"/>
              <a:gd name="connsiteY3" fmla="*/ 402431 h 409575"/>
              <a:gd name="connsiteX4" fmla="*/ 0 w 214312"/>
              <a:gd name="connsiteY4" fmla="*/ 409575 h 409575"/>
              <a:gd name="connsiteX5" fmla="*/ 126205 w 214312"/>
              <a:gd name="connsiteY5" fmla="*/ 202406 h 409575"/>
              <a:gd name="connsiteX6" fmla="*/ 4763 w 214312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" h="409575">
                <a:moveTo>
                  <a:pt x="4763" y="7144"/>
                </a:moveTo>
                <a:lnTo>
                  <a:pt x="88106" y="0"/>
                </a:lnTo>
                <a:lnTo>
                  <a:pt x="214312" y="211931"/>
                </a:lnTo>
                <a:cubicBezTo>
                  <a:pt x="183752" y="270272"/>
                  <a:pt x="141287" y="338931"/>
                  <a:pt x="104775" y="402431"/>
                </a:cubicBezTo>
                <a:lnTo>
                  <a:pt x="0" y="409575"/>
                </a:lnTo>
                <a:lnTo>
                  <a:pt x="126205" y="202406"/>
                </a:lnTo>
                <a:lnTo>
                  <a:pt x="4763" y="714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96" name="TextBox 66"/>
          <p:cNvSpPr txBox="1">
            <a:spLocks noChangeArrowheads="1"/>
          </p:cNvSpPr>
          <p:nvPr/>
        </p:nvSpPr>
        <p:spPr bwMode="auto">
          <a:xfrm>
            <a:off x="1066800" y="1639888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Non: </a:t>
            </a:r>
            <a:endParaRPr lang="vi-VN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7" name="TextBox 67"/>
          <p:cNvSpPr txBox="1">
            <a:spLocks noChangeArrowheads="1"/>
          </p:cNvSpPr>
          <p:nvPr/>
        </p:nvSpPr>
        <p:spPr bwMode="auto">
          <a:xfrm>
            <a:off x="5410201" y="1639888"/>
            <a:ext cx="20573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5563" y="2057400"/>
            <a:ext cx="355123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toe,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1đ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0,25đ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38200" y="2404646"/>
            <a:ext cx="2819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14400" y="2667000"/>
            <a:ext cx="32004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toe,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1đ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0,5đ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0,25đ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38200" y="2143780"/>
            <a:ext cx="281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4648200"/>
            <a:ext cx="2819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4953000"/>
            <a:ext cx="3200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1đ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81600" y="5029200"/>
            <a:ext cx="342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7888" y="2079625"/>
            <a:ext cx="5616575" cy="1246188"/>
            <a:chOff x="912" y="1008"/>
            <a:chExt cx="3984" cy="912"/>
          </a:xfrm>
        </p:grpSpPr>
        <p:sp>
          <p:nvSpPr>
            <p:cNvPr id="718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39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1237" y="1295"/>
                <a:ext cx="274" cy="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7188" name="Text Box 9"/>
            <p:cNvSpPr txBox="1">
              <a:spLocks noChangeArrowheads="1"/>
            </p:cNvSpPr>
            <p:nvPr/>
          </p:nvSpPr>
          <p:spPr bwMode="gray">
            <a:xfrm>
              <a:off x="1872" y="1103"/>
              <a:ext cx="2928" cy="6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sóc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mắt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Dựa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mắt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47888" y="3609980"/>
            <a:ext cx="5616575" cy="1247556"/>
            <a:chOff x="912" y="2016"/>
            <a:chExt cx="3984" cy="913"/>
          </a:xfrm>
        </p:grpSpPr>
        <p:sp>
          <p:nvSpPr>
            <p:cNvPr id="7180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gray">
              <a:xfrm>
                <a:off x="1237" y="2304"/>
                <a:ext cx="274" cy="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873" y="2051"/>
              <a:ext cx="2928" cy="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ý: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y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tế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cần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nội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dung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này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ảnh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báo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cáo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biên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  <a:endParaRPr lang="en-US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Có tổ chức cho học sinh thực hành</a:t>
            </a:r>
            <a:br>
              <a:rPr lang="pt-BR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các hành vi sau: (tt)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787</Words>
  <Application>Microsoft Office PowerPoint</Application>
  <PresentationFormat>On-screen Show (4:3)</PresentationFormat>
  <Paragraphs>94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Có tổ chức cho học sinh thực hành các hành vi sau:</vt:lpstr>
      <vt:lpstr>Có tổ chức cho học sinh thực hành các hành vi sau: (tt)</vt:lpstr>
      <vt:lpstr>Có tổ chức cho học sinh thực hành các hành vi sau: (tt)</vt:lpstr>
      <vt:lpstr>Xin cảm ơn các Anh/Chị đã lắng nghe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 biên soạn, sử dụng các tài liệu truyền thông giáo dục sức khỏe</dc:title>
  <dc:creator>CDCS</dc:creator>
  <cp:lastModifiedBy>Windows User</cp:lastModifiedBy>
  <cp:revision>65</cp:revision>
  <dcterms:created xsi:type="dcterms:W3CDTF">2006-08-16T00:00:00Z</dcterms:created>
  <dcterms:modified xsi:type="dcterms:W3CDTF">2018-10-09T05:30:43Z</dcterms:modified>
</cp:coreProperties>
</file>